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67" r:id="rId3"/>
    <p:sldId id="368" r:id="rId4"/>
    <p:sldId id="369" r:id="rId5"/>
    <p:sldId id="370" r:id="rId6"/>
    <p:sldId id="371" r:id="rId7"/>
    <p:sldId id="393" r:id="rId8"/>
    <p:sldId id="373" r:id="rId9"/>
    <p:sldId id="372" r:id="rId10"/>
    <p:sldId id="374" r:id="rId11"/>
    <p:sldId id="375" r:id="rId12"/>
    <p:sldId id="376" r:id="rId13"/>
    <p:sldId id="377" r:id="rId14"/>
    <p:sldId id="378" r:id="rId15"/>
    <p:sldId id="394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7" r:id="rId31"/>
    <p:sldId id="395" r:id="rId32"/>
    <p:sldId id="396" r:id="rId33"/>
    <p:sldId id="398" r:id="rId3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ола Алексеев" initials="НА" lastIdx="1" clrIdx="0">
    <p:extLst>
      <p:ext uri="{19B8F6BF-5375-455C-9EA6-DF929625EA0E}">
        <p15:presenceInfo xmlns:p15="http://schemas.microsoft.com/office/powerpoint/2012/main" userId="ba66283bcb01e9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CF649A"/>
    <a:srgbClr val="4472C4"/>
    <a:srgbClr val="FA5A32"/>
    <a:srgbClr val="2ECC71"/>
    <a:srgbClr val="E67E22"/>
    <a:srgbClr val="3498DB"/>
    <a:srgbClr val="551A8B"/>
    <a:srgbClr val="0000EE"/>
    <a:srgbClr val="96D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1240F-1BAA-48A9-B73C-51BEF7D441FF}" v="4" dt="2020-12-19T12:47:34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1044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7AE75C36-F08C-4268-811C-C398736BA63F}"/>
    <pc:docChg chg="undo redo custSel addSld delSld modSld sldOrd">
      <pc:chgData name="Никола Алексеев" userId="ba66283bcb01e904" providerId="LiveId" clId="{7AE75C36-F08C-4268-811C-C398736BA63F}" dt="2018-03-11T00:47:34.989" v="16335" actId="1076"/>
      <pc:docMkLst>
        <pc:docMk/>
      </pc:docMkLst>
    </pc:docChg>
  </pc:docChgLst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</pc:docChg>
  </pc:docChgLst>
  <pc:docChgLst>
    <pc:chgData name="Никола Алексеев" userId="ba66283bcb01e904" providerId="LiveId" clId="{84A4808F-1312-475B-BEF1-83A0CD1F2A52}"/>
    <pc:docChg chg="undo redo custSel addSld delSld modSld sldOrd">
      <pc:chgData name="Никола Алексеев" userId="ba66283bcb01e904" providerId="LiveId" clId="{84A4808F-1312-475B-BEF1-83A0CD1F2A52}" dt="2018-04-15T05:46:58.040" v="10518" actId="1076"/>
      <pc:docMkLst>
        <pc:docMk/>
      </pc:docMkLst>
      <pc:sldChg chg="modSp">
        <pc:chgData name="Никола Алексеев" userId="ba66283bcb01e904" providerId="LiveId" clId="{84A4808F-1312-475B-BEF1-83A0CD1F2A52}" dt="2018-04-14T19:24:44.884" v="39" actId="20577"/>
        <pc:sldMkLst>
          <pc:docMk/>
          <pc:sldMk cId="2409336471" sldId="367"/>
        </pc:sldMkLst>
        <pc:spChg chg="mod">
          <ac:chgData name="Никола Алексеев" userId="ba66283bcb01e904" providerId="LiveId" clId="{84A4808F-1312-475B-BEF1-83A0CD1F2A52}" dt="2018-04-14T19:24:44.884" v="39" actId="20577"/>
          <ac:spMkLst>
            <pc:docMk/>
            <pc:sldMk cId="2409336471" sldId="367"/>
            <ac:spMk id="5" creationId="{1FF6E9E5-227C-4228-A8D7-047955AF83CC}"/>
          </ac:spMkLst>
        </pc:spChg>
      </pc:sldChg>
      <pc:sldChg chg="delSp modSp">
        <pc:chgData name="Никола Алексеев" userId="ba66283bcb01e904" providerId="LiveId" clId="{84A4808F-1312-475B-BEF1-83A0CD1F2A52}" dt="2018-04-14T19:41:56.949" v="1430" actId="20577"/>
        <pc:sldMkLst>
          <pc:docMk/>
          <pc:sldMk cId="2907639147" sldId="368"/>
        </pc:sldMkLst>
        <pc:spChg chg="mod">
          <ac:chgData name="Никола Алексеев" userId="ba66283bcb01e904" providerId="LiveId" clId="{84A4808F-1312-475B-BEF1-83A0CD1F2A52}" dt="2018-04-14T19:41:56.949" v="1430" actId="20577"/>
          <ac:spMkLst>
            <pc:docMk/>
            <pc:sldMk cId="2907639147" sldId="368"/>
            <ac:spMk id="6" creationId="{F1DAE093-F3A5-46CD-A676-9497122D7567}"/>
          </ac:spMkLst>
        </pc:spChg>
        <pc:spChg chg="del">
          <ac:chgData name="Никола Алексеев" userId="ba66283bcb01e904" providerId="LiveId" clId="{84A4808F-1312-475B-BEF1-83A0CD1F2A52}" dt="2018-04-14T19:24:50.592" v="40" actId="478"/>
          <ac:spMkLst>
            <pc:docMk/>
            <pc:sldMk cId="2907639147" sldId="368"/>
            <ac:spMk id="7" creationId="{EBBAFDBF-4869-42FA-A5E4-59E1BA7A0BB0}"/>
          </ac:spMkLst>
        </pc:spChg>
        <pc:spChg chg="del">
          <ac:chgData name="Никола Алексеев" userId="ba66283bcb01e904" providerId="LiveId" clId="{84A4808F-1312-475B-BEF1-83A0CD1F2A52}" dt="2018-04-14T19:24:50.592" v="40" actId="478"/>
          <ac:spMkLst>
            <pc:docMk/>
            <pc:sldMk cId="2907639147" sldId="368"/>
            <ac:spMk id="8" creationId="{95377E88-538F-4226-B0DC-4DFF610873C0}"/>
          </ac:spMkLst>
        </pc:spChg>
        <pc:spChg chg="mod">
          <ac:chgData name="Никола Алексеев" userId="ba66283bcb01e904" providerId="LiveId" clId="{84A4808F-1312-475B-BEF1-83A0CD1F2A52}" dt="2018-04-14T19:25:07.851" v="44" actId="14100"/>
          <ac:spMkLst>
            <pc:docMk/>
            <pc:sldMk cId="2907639147" sldId="368"/>
            <ac:spMk id="11" creationId="{BDCD6972-EFB4-4469-9969-1ABB7CADB0DB}"/>
          </ac:spMkLst>
        </pc:spChg>
        <pc:spChg chg="mod">
          <ac:chgData name="Никола Алексеев" userId="ba66283bcb01e904" providerId="LiveId" clId="{84A4808F-1312-475B-BEF1-83A0CD1F2A52}" dt="2018-04-14T19:25:03.479" v="42" actId="14100"/>
          <ac:spMkLst>
            <pc:docMk/>
            <pc:sldMk cId="2907639147" sldId="368"/>
            <ac:spMk id="13" creationId="{BDBE9297-226C-4431-9013-71388BF5B2D0}"/>
          </ac:spMkLst>
        </pc:spChg>
      </pc:sldChg>
      <pc:sldChg chg="addSp delSp modSp add">
        <pc:chgData name="Никола Алексеев" userId="ba66283bcb01e904" providerId="LiveId" clId="{84A4808F-1312-475B-BEF1-83A0CD1F2A52}" dt="2018-04-14T19:54:04.053" v="2499" actId="1036"/>
        <pc:sldMkLst>
          <pc:docMk/>
          <pc:sldMk cId="4288351770" sldId="369"/>
        </pc:sldMkLst>
        <pc:spChg chg="mod">
          <ac:chgData name="Никола Алексеев" userId="ba66283bcb01e904" providerId="LiveId" clId="{84A4808F-1312-475B-BEF1-83A0CD1F2A52}" dt="2018-04-14T19:53:59.543" v="2497" actId="313"/>
          <ac:spMkLst>
            <pc:docMk/>
            <pc:sldMk cId="4288351770" sldId="369"/>
            <ac:spMk id="6" creationId="{F1DAE093-F3A5-46CD-A676-9497122D7567}"/>
          </ac:spMkLst>
        </pc:spChg>
        <pc:spChg chg="add mod">
          <ac:chgData name="Никола Алексеев" userId="ba66283bcb01e904" providerId="LiveId" clId="{84A4808F-1312-475B-BEF1-83A0CD1F2A52}" dt="2018-04-14T19:54:04.053" v="2499" actId="1036"/>
          <ac:spMkLst>
            <pc:docMk/>
            <pc:sldMk cId="4288351770" sldId="369"/>
            <ac:spMk id="17" creationId="{FAA71A75-0D55-46C3-BF22-D459A884E235}"/>
          </ac:spMkLst>
        </pc:spChg>
        <pc:spChg chg="add mod">
          <ac:chgData name="Никола Алексеев" userId="ba66283bcb01e904" providerId="LiveId" clId="{84A4808F-1312-475B-BEF1-83A0CD1F2A52}" dt="2018-04-14T19:54:04.053" v="2499" actId="1036"/>
          <ac:spMkLst>
            <pc:docMk/>
            <pc:sldMk cId="4288351770" sldId="369"/>
            <ac:spMk id="18" creationId="{54F5D6F4-C97D-4DB4-8C9C-E2D3996094FC}"/>
          </ac:spMkLst>
        </pc:spChg>
        <pc:spChg chg="add del mod">
          <ac:chgData name="Никола Алексеев" userId="ba66283bcb01e904" providerId="LiveId" clId="{84A4808F-1312-475B-BEF1-83A0CD1F2A52}" dt="2018-04-14T19:53:41.800" v="2494" actId="478"/>
          <ac:spMkLst>
            <pc:docMk/>
            <pc:sldMk cId="4288351770" sldId="369"/>
            <ac:spMk id="19" creationId="{279239D4-939B-4CDB-A4AF-0D210E658A3F}"/>
          </ac:spMkLst>
        </pc:spChg>
        <pc:picChg chg="add mod">
          <ac:chgData name="Никола Алексеев" userId="ba66283bcb01e904" providerId="LiveId" clId="{84A4808F-1312-475B-BEF1-83A0CD1F2A52}" dt="2018-04-14T19:54:04.053" v="2499" actId="1036"/>
          <ac:picMkLst>
            <pc:docMk/>
            <pc:sldMk cId="4288351770" sldId="369"/>
            <ac:picMk id="2" creationId="{2B160522-B58D-4E94-8D32-E1B29C42AE24}"/>
          </ac:picMkLst>
        </pc:picChg>
        <pc:picChg chg="add mod">
          <ac:chgData name="Никола Алексеев" userId="ba66283bcb01e904" providerId="LiveId" clId="{84A4808F-1312-475B-BEF1-83A0CD1F2A52}" dt="2018-04-14T19:54:04.053" v="2499" actId="1036"/>
          <ac:picMkLst>
            <pc:docMk/>
            <pc:sldMk cId="4288351770" sldId="369"/>
            <ac:picMk id="3" creationId="{9765C537-B664-4983-B780-D04DBFFA1A5C}"/>
          </ac:picMkLst>
        </pc:picChg>
        <pc:picChg chg="add mod">
          <ac:chgData name="Никола Алексеев" userId="ba66283bcb01e904" providerId="LiveId" clId="{84A4808F-1312-475B-BEF1-83A0CD1F2A52}" dt="2018-04-14T19:54:04.053" v="2499" actId="1036"/>
          <ac:picMkLst>
            <pc:docMk/>
            <pc:sldMk cId="4288351770" sldId="369"/>
            <ac:picMk id="4" creationId="{165760A6-B4CB-4EC2-B7D4-FC77EA5E2E96}"/>
          </ac:picMkLst>
        </pc:picChg>
        <pc:picChg chg="add del mod">
          <ac:chgData name="Никола Алексеев" userId="ba66283bcb01e904" providerId="LiveId" clId="{84A4808F-1312-475B-BEF1-83A0CD1F2A52}" dt="2018-04-14T19:49:58.609" v="2431" actId="478"/>
          <ac:picMkLst>
            <pc:docMk/>
            <pc:sldMk cId="4288351770" sldId="369"/>
            <ac:picMk id="7" creationId="{7FACF7CC-7098-489F-B75A-0187F12F4735}"/>
          </ac:picMkLst>
        </pc:picChg>
        <pc:cxnChg chg="add mod">
          <ac:chgData name="Никола Алексеев" userId="ba66283bcb01e904" providerId="LiveId" clId="{84A4808F-1312-475B-BEF1-83A0CD1F2A52}" dt="2018-04-14T19:54:04.053" v="2499" actId="1036"/>
          <ac:cxnSpMkLst>
            <pc:docMk/>
            <pc:sldMk cId="4288351770" sldId="369"/>
            <ac:cxnSpMk id="8" creationId="{87139CC2-0382-4BA2-BBBD-7890250EECF0}"/>
          </ac:cxnSpMkLst>
        </pc:cxnChg>
        <pc:cxnChg chg="add mod">
          <ac:chgData name="Никола Алексеев" userId="ba66283bcb01e904" providerId="LiveId" clId="{84A4808F-1312-475B-BEF1-83A0CD1F2A52}" dt="2018-04-14T19:54:04.053" v="2499" actId="1036"/>
          <ac:cxnSpMkLst>
            <pc:docMk/>
            <pc:sldMk cId="4288351770" sldId="369"/>
            <ac:cxnSpMk id="16" creationId="{4A563A61-772C-4A7F-9721-1C711C3B5FC9}"/>
          </ac:cxnSpMkLst>
        </pc:cxnChg>
      </pc:sldChg>
      <pc:sldChg chg="addSp delSp modSp add">
        <pc:chgData name="Никола Алексеев" userId="ba66283bcb01e904" providerId="LiveId" clId="{84A4808F-1312-475B-BEF1-83A0CD1F2A52}" dt="2018-04-14T20:53:06.704" v="3022" actId="1036"/>
        <pc:sldMkLst>
          <pc:docMk/>
          <pc:sldMk cId="1421205621" sldId="370"/>
        </pc:sldMkLst>
        <pc:spChg chg="mod">
          <ac:chgData name="Никола Алексеев" userId="ba66283bcb01e904" providerId="LiveId" clId="{84A4808F-1312-475B-BEF1-83A0CD1F2A52}" dt="2018-04-14T20:40:03.058" v="2574" actId="20577"/>
          <ac:spMkLst>
            <pc:docMk/>
            <pc:sldMk cId="1421205621" sldId="370"/>
            <ac:spMk id="6" creationId="{F1DAE093-F3A5-46CD-A676-9497122D7567}"/>
          </ac:spMkLst>
        </pc:spChg>
        <pc:spChg chg="del">
          <ac:chgData name="Никола Алексеев" userId="ba66283bcb01e904" providerId="LiveId" clId="{84A4808F-1312-475B-BEF1-83A0CD1F2A52}" dt="2018-04-14T19:53:51.193" v="2496" actId="478"/>
          <ac:spMkLst>
            <pc:docMk/>
            <pc:sldMk cId="1421205621" sldId="370"/>
            <ac:spMk id="17" creationId="{FAA71A75-0D55-46C3-BF22-D459A884E235}"/>
          </ac:spMkLst>
        </pc:spChg>
        <pc:spChg chg="del">
          <ac:chgData name="Никола Алексеев" userId="ba66283bcb01e904" providerId="LiveId" clId="{84A4808F-1312-475B-BEF1-83A0CD1F2A52}" dt="2018-04-14T19:53:51.193" v="2496" actId="478"/>
          <ac:spMkLst>
            <pc:docMk/>
            <pc:sldMk cId="1421205621" sldId="370"/>
            <ac:spMk id="18" creationId="{54F5D6F4-C97D-4DB4-8C9C-E2D3996094FC}"/>
          </ac:spMkLst>
        </pc:spChg>
        <pc:spChg chg="add mod">
          <ac:chgData name="Никола Алексеев" userId="ba66283bcb01e904" providerId="LiveId" clId="{84A4808F-1312-475B-BEF1-83A0CD1F2A52}" dt="2018-04-14T20:53:06.704" v="3022" actId="1036"/>
          <ac:spMkLst>
            <pc:docMk/>
            <pc:sldMk cId="1421205621" sldId="370"/>
            <ac:spMk id="23" creationId="{1D9AF975-CCE5-4915-AF15-F7660A1EA9C7}"/>
          </ac:spMkLst>
        </pc:spChg>
        <pc:spChg chg="add mod">
          <ac:chgData name="Никола Алексеев" userId="ba66283bcb01e904" providerId="LiveId" clId="{84A4808F-1312-475B-BEF1-83A0CD1F2A52}" dt="2018-04-14T20:53:06.704" v="3022" actId="1036"/>
          <ac:spMkLst>
            <pc:docMk/>
            <pc:sldMk cId="1421205621" sldId="370"/>
            <ac:spMk id="24" creationId="{094AFC6B-F7A9-4CAB-B29F-44DA72373483}"/>
          </ac:spMkLst>
        </pc:spChg>
        <pc:spChg chg="add mod">
          <ac:chgData name="Никола Алексеев" userId="ba66283bcb01e904" providerId="LiveId" clId="{84A4808F-1312-475B-BEF1-83A0CD1F2A52}" dt="2018-04-14T20:53:06.704" v="3022" actId="1036"/>
          <ac:spMkLst>
            <pc:docMk/>
            <pc:sldMk cId="1421205621" sldId="370"/>
            <ac:spMk id="25" creationId="{17E4D5FE-6271-4136-9C3D-BE64664913E1}"/>
          </ac:spMkLst>
        </pc:spChg>
        <pc:picChg chg="del">
          <ac:chgData name="Никола Алексеев" userId="ba66283bcb01e904" providerId="LiveId" clId="{84A4808F-1312-475B-BEF1-83A0CD1F2A52}" dt="2018-04-14T19:53:51.193" v="2496" actId="478"/>
          <ac:picMkLst>
            <pc:docMk/>
            <pc:sldMk cId="1421205621" sldId="370"/>
            <ac:picMk id="2" creationId="{2B160522-B58D-4E94-8D32-E1B29C42AE24}"/>
          </ac:picMkLst>
        </pc:picChg>
        <pc:picChg chg="del">
          <ac:chgData name="Никола Алексеев" userId="ba66283bcb01e904" providerId="LiveId" clId="{84A4808F-1312-475B-BEF1-83A0CD1F2A52}" dt="2018-04-14T19:53:51.193" v="2496" actId="478"/>
          <ac:picMkLst>
            <pc:docMk/>
            <pc:sldMk cId="1421205621" sldId="370"/>
            <ac:picMk id="3" creationId="{9765C537-B664-4983-B780-D04DBFFA1A5C}"/>
          </ac:picMkLst>
        </pc:picChg>
        <pc:picChg chg="del">
          <ac:chgData name="Никола Алексеев" userId="ba66283bcb01e904" providerId="LiveId" clId="{84A4808F-1312-475B-BEF1-83A0CD1F2A52}" dt="2018-04-14T19:53:51.193" v="2496" actId="478"/>
          <ac:picMkLst>
            <pc:docMk/>
            <pc:sldMk cId="1421205621" sldId="370"/>
            <ac:picMk id="4" creationId="{165760A6-B4CB-4EC2-B7D4-FC77EA5E2E96}"/>
          </ac:picMkLst>
        </pc:picChg>
        <pc:picChg chg="add del mod modCrop">
          <ac:chgData name="Никола Алексеев" userId="ba66283bcb01e904" providerId="LiveId" clId="{84A4808F-1312-475B-BEF1-83A0CD1F2A52}" dt="2018-04-14T20:43:57.852" v="2589" actId="478"/>
          <ac:picMkLst>
            <pc:docMk/>
            <pc:sldMk cId="1421205621" sldId="370"/>
            <ac:picMk id="5" creationId="{0DB810BD-A8FC-400B-BE11-75FE105F6EEB}"/>
          </ac:picMkLst>
        </pc:picChg>
        <pc:picChg chg="add del mod">
          <ac:chgData name="Никола Алексеев" userId="ba66283bcb01e904" providerId="LiveId" clId="{84A4808F-1312-475B-BEF1-83A0CD1F2A52}" dt="2018-04-14T20:43:57.852" v="2589" actId="478"/>
          <ac:picMkLst>
            <pc:docMk/>
            <pc:sldMk cId="1421205621" sldId="370"/>
            <ac:picMk id="7" creationId="{0E89ED49-AA88-4D33-AE5A-6FFD4C7DE8B8}"/>
          </ac:picMkLst>
        </pc:picChg>
        <pc:picChg chg="add del mod">
          <ac:chgData name="Никола Алексеев" userId="ba66283bcb01e904" providerId="LiveId" clId="{84A4808F-1312-475B-BEF1-83A0CD1F2A52}" dt="2018-04-14T20:43:57.852" v="2589" actId="478"/>
          <ac:picMkLst>
            <pc:docMk/>
            <pc:sldMk cId="1421205621" sldId="370"/>
            <ac:picMk id="9" creationId="{7DB225E6-4F9C-400A-9586-71CD192F0FF3}"/>
          </ac:picMkLst>
        </pc:picChg>
        <pc:picChg chg="add mod">
          <ac:chgData name="Никола Алексеев" userId="ba66283bcb01e904" providerId="LiveId" clId="{84A4808F-1312-475B-BEF1-83A0CD1F2A52}" dt="2018-04-14T20:53:06.704" v="3022" actId="1036"/>
          <ac:picMkLst>
            <pc:docMk/>
            <pc:sldMk cId="1421205621" sldId="370"/>
            <ac:picMk id="12" creationId="{B2E33848-AA5C-41F1-8108-F67866CE2741}"/>
          </ac:picMkLst>
        </pc:picChg>
        <pc:picChg chg="add mod">
          <ac:chgData name="Никола Алексеев" userId="ba66283bcb01e904" providerId="LiveId" clId="{84A4808F-1312-475B-BEF1-83A0CD1F2A52}" dt="2018-04-14T20:53:06.704" v="3022" actId="1036"/>
          <ac:picMkLst>
            <pc:docMk/>
            <pc:sldMk cId="1421205621" sldId="370"/>
            <ac:picMk id="20" creationId="{D6F258B9-35A4-45D1-B7CC-7A2BEDB76E23}"/>
          </ac:picMkLst>
        </pc:picChg>
        <pc:picChg chg="add mod">
          <ac:chgData name="Никола Алексеев" userId="ba66283bcb01e904" providerId="LiveId" clId="{84A4808F-1312-475B-BEF1-83A0CD1F2A52}" dt="2018-04-14T20:53:06.704" v="3022" actId="1036"/>
          <ac:picMkLst>
            <pc:docMk/>
            <pc:sldMk cId="1421205621" sldId="370"/>
            <ac:picMk id="22" creationId="{B8364177-D49F-4BA0-B65D-CC5DE955F410}"/>
          </ac:picMkLst>
        </pc:picChg>
        <pc:cxnChg chg="del">
          <ac:chgData name="Никола Алексеев" userId="ba66283bcb01e904" providerId="LiveId" clId="{84A4808F-1312-475B-BEF1-83A0CD1F2A52}" dt="2018-04-14T19:53:51.193" v="2496" actId="478"/>
          <ac:cxnSpMkLst>
            <pc:docMk/>
            <pc:sldMk cId="1421205621" sldId="370"/>
            <ac:cxnSpMk id="8" creationId="{87139CC2-0382-4BA2-BBBD-7890250EECF0}"/>
          </ac:cxnSpMkLst>
        </pc:cxnChg>
        <pc:cxnChg chg="del">
          <ac:chgData name="Никола Алексеев" userId="ba66283bcb01e904" providerId="LiveId" clId="{84A4808F-1312-475B-BEF1-83A0CD1F2A52}" dt="2018-04-14T19:53:51.193" v="2496" actId="478"/>
          <ac:cxnSpMkLst>
            <pc:docMk/>
            <pc:sldMk cId="1421205621" sldId="370"/>
            <ac:cxnSpMk id="16" creationId="{4A563A61-772C-4A7F-9721-1C711C3B5FC9}"/>
          </ac:cxnSpMkLst>
        </pc:cxnChg>
      </pc:sldChg>
      <pc:sldChg chg="delSp modSp add">
        <pc:chgData name="Никола Алексеев" userId="ba66283bcb01e904" providerId="LiveId" clId="{84A4808F-1312-475B-BEF1-83A0CD1F2A52}" dt="2018-04-14T20:53:15.896" v="3025" actId="1036"/>
        <pc:sldMkLst>
          <pc:docMk/>
          <pc:sldMk cId="2848366909" sldId="371"/>
        </pc:sldMkLst>
        <pc:spChg chg="mod">
          <ac:chgData name="Никола Алексеев" userId="ba66283bcb01e904" providerId="LiveId" clId="{84A4808F-1312-475B-BEF1-83A0CD1F2A52}" dt="2018-04-14T20:50:46.704" v="3008" actId="20577"/>
          <ac:spMkLst>
            <pc:docMk/>
            <pc:sldMk cId="2848366909" sldId="371"/>
            <ac:spMk id="6" creationId="{F1DAE093-F3A5-46CD-A676-9497122D7567}"/>
          </ac:spMkLst>
        </pc:spChg>
        <pc:spChg chg="del">
          <ac:chgData name="Никола Алексеев" userId="ba66283bcb01e904" providerId="LiveId" clId="{84A4808F-1312-475B-BEF1-83A0CD1F2A52}" dt="2018-04-14T20:52:31.356" v="3010" actId="478"/>
          <ac:spMkLst>
            <pc:docMk/>
            <pc:sldMk cId="2848366909" sldId="371"/>
            <ac:spMk id="23" creationId="{1D9AF975-CCE5-4915-AF15-F7660A1EA9C7}"/>
          </ac:spMkLst>
        </pc:spChg>
        <pc:spChg chg="mod">
          <ac:chgData name="Никола Алексеев" userId="ba66283bcb01e904" providerId="LiveId" clId="{84A4808F-1312-475B-BEF1-83A0CD1F2A52}" dt="2018-04-14T20:53:15.896" v="3025" actId="1036"/>
          <ac:spMkLst>
            <pc:docMk/>
            <pc:sldMk cId="2848366909" sldId="371"/>
            <ac:spMk id="24" creationId="{094AFC6B-F7A9-4CAB-B29F-44DA72373483}"/>
          </ac:spMkLst>
        </pc:spChg>
        <pc:spChg chg="del">
          <ac:chgData name="Никола Алексеев" userId="ba66283bcb01e904" providerId="LiveId" clId="{84A4808F-1312-475B-BEF1-83A0CD1F2A52}" dt="2018-04-14T20:52:32.266" v="3011" actId="478"/>
          <ac:spMkLst>
            <pc:docMk/>
            <pc:sldMk cId="2848366909" sldId="371"/>
            <ac:spMk id="25" creationId="{17E4D5FE-6271-4136-9C3D-BE64664913E1}"/>
          </ac:spMkLst>
        </pc:spChg>
        <pc:picChg chg="mod">
          <ac:chgData name="Никола Алексеев" userId="ba66283bcb01e904" providerId="LiveId" clId="{84A4808F-1312-475B-BEF1-83A0CD1F2A52}" dt="2018-04-14T20:53:15.896" v="3025" actId="1036"/>
          <ac:picMkLst>
            <pc:docMk/>
            <pc:sldMk cId="2848366909" sldId="371"/>
            <ac:picMk id="12" creationId="{B2E33848-AA5C-41F1-8108-F67866CE2741}"/>
          </ac:picMkLst>
        </pc:picChg>
        <pc:picChg chg="mod">
          <ac:chgData name="Никола Алексеев" userId="ba66283bcb01e904" providerId="LiveId" clId="{84A4808F-1312-475B-BEF1-83A0CD1F2A52}" dt="2018-04-14T20:53:15.896" v="3025" actId="1036"/>
          <ac:picMkLst>
            <pc:docMk/>
            <pc:sldMk cId="2848366909" sldId="371"/>
            <ac:picMk id="20" creationId="{D6F258B9-35A4-45D1-B7CC-7A2BEDB76E23}"/>
          </ac:picMkLst>
        </pc:picChg>
        <pc:picChg chg="mod">
          <ac:chgData name="Никола Алексеев" userId="ba66283bcb01e904" providerId="LiveId" clId="{84A4808F-1312-475B-BEF1-83A0CD1F2A52}" dt="2018-04-14T20:53:15.896" v="3025" actId="1036"/>
          <ac:picMkLst>
            <pc:docMk/>
            <pc:sldMk cId="2848366909" sldId="371"/>
            <ac:picMk id="22" creationId="{B8364177-D49F-4BA0-B65D-CC5DE955F410}"/>
          </ac:picMkLst>
        </pc:picChg>
      </pc:sldChg>
      <pc:sldChg chg="addSp delSp modSp add ord">
        <pc:chgData name="Никола Алексеев" userId="ba66283bcb01e904" providerId="LiveId" clId="{84A4808F-1312-475B-BEF1-83A0CD1F2A52}" dt="2018-04-14T21:37:49.237" v="6449" actId="20577"/>
        <pc:sldMkLst>
          <pc:docMk/>
          <pc:sldMk cId="2963371754" sldId="372"/>
        </pc:sldMkLst>
        <pc:spChg chg="add mod">
          <ac:chgData name="Никола Алексеев" userId="ba66283bcb01e904" providerId="LiveId" clId="{84A4808F-1312-475B-BEF1-83A0CD1F2A52}" dt="2018-04-14T21:03:29.227" v="3646" actId="1038"/>
          <ac:spMkLst>
            <pc:docMk/>
            <pc:sldMk cId="2963371754" sldId="372"/>
            <ac:spMk id="4" creationId="{2BAD018B-F7DE-4D7A-BCF9-7C7978763715}"/>
          </ac:spMkLst>
        </pc:spChg>
        <pc:spChg chg="del mod">
          <ac:chgData name="Никола Алексеев" userId="ba66283bcb01e904" providerId="LiveId" clId="{84A4808F-1312-475B-BEF1-83A0CD1F2A52}" dt="2018-04-14T21:00:54.844" v="3586" actId="20577"/>
          <ac:spMkLst>
            <pc:docMk/>
            <pc:sldMk cId="2963371754" sldId="372"/>
            <ac:spMk id="6" creationId="{F1DAE093-F3A5-46CD-A676-9497122D7567}"/>
          </ac:spMkLst>
        </pc:spChg>
        <pc:spChg chg="del">
          <ac:chgData name="Никола Алексеев" userId="ba66283bcb01e904" providerId="LiveId" clId="{84A4808F-1312-475B-BEF1-83A0CD1F2A52}" dt="2018-04-14T21:37:43.140" v="6448" actId="478"/>
          <ac:spMkLst>
            <pc:docMk/>
            <pc:sldMk cId="2963371754" sldId="372"/>
            <ac:spMk id="11" creationId="{BDCD6972-EFB4-4469-9969-1ABB7CADB0DB}"/>
          </ac:spMkLst>
        </pc:spChg>
        <pc:spChg chg="del">
          <ac:chgData name="Никола Алексеев" userId="ba66283bcb01e904" providerId="LiveId" clId="{84A4808F-1312-475B-BEF1-83A0CD1F2A52}" dt="2018-04-14T21:37:43.140" v="6448" actId="478"/>
          <ac:spMkLst>
            <pc:docMk/>
            <pc:sldMk cId="2963371754" sldId="372"/>
            <ac:spMk id="13" creationId="{BDBE9297-226C-4431-9013-71388BF5B2D0}"/>
          </ac:spMkLst>
        </pc:spChg>
        <pc:spChg chg="del">
          <ac:chgData name="Никола Алексеев" userId="ba66283bcb01e904" providerId="LiveId" clId="{84A4808F-1312-475B-BEF1-83A0CD1F2A52}" dt="2018-04-14T21:37:43.140" v="6448" actId="478"/>
          <ac:spMkLst>
            <pc:docMk/>
            <pc:sldMk cId="2963371754" sldId="372"/>
            <ac:spMk id="14" creationId="{5018E75E-8B82-4A13-BB50-7B6ED4411765}"/>
          </ac:spMkLst>
        </pc:spChg>
        <pc:spChg chg="del">
          <ac:chgData name="Никола Алексеев" userId="ba66283bcb01e904" providerId="LiveId" clId="{84A4808F-1312-475B-BEF1-83A0CD1F2A52}" dt="2018-04-14T21:37:43.140" v="6448" actId="478"/>
          <ac:spMkLst>
            <pc:docMk/>
            <pc:sldMk cId="2963371754" sldId="372"/>
            <ac:spMk id="15" creationId="{1DBE4CE6-8FBA-4407-ABD3-35BF1C960D51}"/>
          </ac:spMkLst>
        </pc:spChg>
        <pc:spChg chg="add del mod">
          <ac:chgData name="Никола Алексеев" userId="ba66283bcb01e904" providerId="LiveId" clId="{84A4808F-1312-475B-BEF1-83A0CD1F2A52}" dt="2018-04-14T20:58:49.903" v="3565" actId="20577"/>
          <ac:spMkLst>
            <pc:docMk/>
            <pc:sldMk cId="2963371754" sldId="372"/>
            <ac:spMk id="16" creationId="{33838F11-457E-412D-AC60-3552441E115B}"/>
          </ac:spMkLst>
        </pc:spChg>
        <pc:spChg chg="add mod">
          <ac:chgData name="Никола Алексеев" userId="ba66283bcb01e904" providerId="LiveId" clId="{84A4808F-1312-475B-BEF1-83A0CD1F2A52}" dt="2018-04-14T21:03:29.227" v="3646" actId="1038"/>
          <ac:spMkLst>
            <pc:docMk/>
            <pc:sldMk cId="2963371754" sldId="372"/>
            <ac:spMk id="17" creationId="{949012C0-2189-42EF-A917-553D5E517E06}"/>
          </ac:spMkLst>
        </pc:spChg>
        <pc:spChg chg="add mod">
          <ac:chgData name="Никола Алексеев" userId="ba66283bcb01e904" providerId="LiveId" clId="{84A4808F-1312-475B-BEF1-83A0CD1F2A52}" dt="2018-04-14T21:05:59.706" v="3717" actId="14100"/>
          <ac:spMkLst>
            <pc:docMk/>
            <pc:sldMk cId="2963371754" sldId="372"/>
            <ac:spMk id="18" creationId="{BFD4ADF5-98BF-4879-9FAC-1A75A8750920}"/>
          </ac:spMkLst>
        </pc:spChg>
        <pc:spChg chg="add mod">
          <ac:chgData name="Никола Алексеев" userId="ba66283bcb01e904" providerId="LiveId" clId="{84A4808F-1312-475B-BEF1-83A0CD1F2A52}" dt="2018-04-14T21:06:02.656" v="3718" actId="1076"/>
          <ac:spMkLst>
            <pc:docMk/>
            <pc:sldMk cId="2963371754" sldId="372"/>
            <ac:spMk id="19" creationId="{5F64EFDD-0BBD-48B3-A61C-9E08DCFFCCA0}"/>
          </ac:spMkLst>
        </pc:spChg>
        <pc:spChg chg="add">
          <ac:chgData name="Никола Алексеев" userId="ba66283bcb01e904" providerId="LiveId" clId="{84A4808F-1312-475B-BEF1-83A0CD1F2A52}" dt="2018-04-14T21:37:49.237" v="6449" actId="20577"/>
          <ac:spMkLst>
            <pc:docMk/>
            <pc:sldMk cId="2963371754" sldId="372"/>
            <ac:spMk id="21" creationId="{2A4D6257-70D8-433B-A880-EAB988CCE56F}"/>
          </ac:spMkLst>
        </pc:spChg>
        <pc:spChg chg="add">
          <ac:chgData name="Никола Алексеев" userId="ba66283bcb01e904" providerId="LiveId" clId="{84A4808F-1312-475B-BEF1-83A0CD1F2A52}" dt="2018-04-14T21:37:49.237" v="6449" actId="20577"/>
          <ac:spMkLst>
            <pc:docMk/>
            <pc:sldMk cId="2963371754" sldId="372"/>
            <ac:spMk id="23" creationId="{4D20DBE5-A630-42AF-AEE9-C434CFD9C063}"/>
          </ac:spMkLst>
        </pc:spChg>
        <pc:spChg chg="del">
          <ac:chgData name="Никола Алексеев" userId="ba66283bcb01e904" providerId="LiveId" clId="{84A4808F-1312-475B-BEF1-83A0CD1F2A52}" dt="2018-04-14T20:53:23.112" v="3027" actId="478"/>
          <ac:spMkLst>
            <pc:docMk/>
            <pc:sldMk cId="2963371754" sldId="372"/>
            <ac:spMk id="24" creationId="{094AFC6B-F7A9-4CAB-B29F-44DA72373483}"/>
          </ac:spMkLst>
        </pc:spChg>
        <pc:spChg chg="add">
          <ac:chgData name="Никола Алексеев" userId="ba66283bcb01e904" providerId="LiveId" clId="{84A4808F-1312-475B-BEF1-83A0CD1F2A52}" dt="2018-04-14T21:37:49.237" v="6449" actId="20577"/>
          <ac:spMkLst>
            <pc:docMk/>
            <pc:sldMk cId="2963371754" sldId="372"/>
            <ac:spMk id="25" creationId="{4118256C-1A87-4545-8DED-012396890747}"/>
          </ac:spMkLst>
        </pc:spChg>
        <pc:spChg chg="add">
          <ac:chgData name="Никола Алексеев" userId="ba66283bcb01e904" providerId="LiveId" clId="{84A4808F-1312-475B-BEF1-83A0CD1F2A52}" dt="2018-04-14T21:37:49.237" v="6449" actId="20577"/>
          <ac:spMkLst>
            <pc:docMk/>
            <pc:sldMk cId="2963371754" sldId="372"/>
            <ac:spMk id="26" creationId="{EBB13774-23B4-4AFD-9657-6215350BDE7E}"/>
          </ac:spMkLst>
        </pc:spChg>
        <pc:picChg chg="add del mod">
          <ac:chgData name="Никола Алексеев" userId="ba66283bcb01e904" providerId="LiveId" clId="{84A4808F-1312-475B-BEF1-83A0CD1F2A52}" dt="2018-04-14T20:58:31.072" v="3558" actId="478"/>
          <ac:picMkLst>
            <pc:docMk/>
            <pc:sldMk cId="2963371754" sldId="372"/>
            <ac:picMk id="2" creationId="{16EE10E1-4506-4C94-B282-4643B08D47AC}"/>
          </ac:picMkLst>
        </pc:picChg>
        <pc:picChg chg="add mod">
          <ac:chgData name="Никола Алексеев" userId="ba66283bcb01e904" providerId="LiveId" clId="{84A4808F-1312-475B-BEF1-83A0CD1F2A52}" dt="2018-04-14T21:03:29.227" v="3646" actId="1038"/>
          <ac:picMkLst>
            <pc:docMk/>
            <pc:sldMk cId="2963371754" sldId="372"/>
            <ac:picMk id="3" creationId="{D4F56D9E-3FDC-4768-AF12-B40DD473BC9E}"/>
          </ac:picMkLst>
        </pc:picChg>
        <pc:picChg chg="del">
          <ac:chgData name="Никола Алексеев" userId="ba66283bcb01e904" providerId="LiveId" clId="{84A4808F-1312-475B-BEF1-83A0CD1F2A52}" dt="2018-04-14T20:53:23.112" v="3027" actId="478"/>
          <ac:picMkLst>
            <pc:docMk/>
            <pc:sldMk cId="2963371754" sldId="372"/>
            <ac:picMk id="12" creationId="{B2E33848-AA5C-41F1-8108-F67866CE2741}"/>
          </ac:picMkLst>
        </pc:picChg>
        <pc:picChg chg="del">
          <ac:chgData name="Никола Алексеев" userId="ba66283bcb01e904" providerId="LiveId" clId="{84A4808F-1312-475B-BEF1-83A0CD1F2A52}" dt="2018-04-14T20:53:23.112" v="3027" actId="478"/>
          <ac:picMkLst>
            <pc:docMk/>
            <pc:sldMk cId="2963371754" sldId="372"/>
            <ac:picMk id="20" creationId="{D6F258B9-35A4-45D1-B7CC-7A2BEDB76E23}"/>
          </ac:picMkLst>
        </pc:picChg>
        <pc:picChg chg="del">
          <ac:chgData name="Никола Алексеев" userId="ba66283bcb01e904" providerId="LiveId" clId="{84A4808F-1312-475B-BEF1-83A0CD1F2A52}" dt="2018-04-14T20:53:23.112" v="3027" actId="478"/>
          <ac:picMkLst>
            <pc:docMk/>
            <pc:sldMk cId="2963371754" sldId="372"/>
            <ac:picMk id="22" creationId="{B8364177-D49F-4BA0-B65D-CC5DE955F410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1:37:39.439" v="6447" actId="14100"/>
        <pc:sldMkLst>
          <pc:docMk/>
          <pc:sldMk cId="2132301094" sldId="373"/>
        </pc:sldMkLst>
        <pc:spChg chg="add mod">
          <ac:chgData name="Никола Алексеев" userId="ba66283bcb01e904" providerId="LiveId" clId="{84A4808F-1312-475B-BEF1-83A0CD1F2A52}" dt="2018-04-14T21:00:48.352" v="3582" actId="1076"/>
          <ac:spMkLst>
            <pc:docMk/>
            <pc:sldMk cId="2132301094" sldId="373"/>
            <ac:spMk id="3" creationId="{DA6E1CAE-134E-4C21-B82C-F9280DD477E9}"/>
          </ac:spMkLst>
        </pc:spChg>
        <pc:spChg chg="del mod">
          <ac:chgData name="Никола Алексеев" userId="ba66283bcb01e904" providerId="LiveId" clId="{84A4808F-1312-475B-BEF1-83A0CD1F2A52}" dt="2018-04-14T20:58:25.036" v="3556" actId="14100"/>
          <ac:spMkLst>
            <pc:docMk/>
            <pc:sldMk cId="2132301094" sldId="373"/>
            <ac:spMk id="6" creationId="{F1DAE093-F3A5-46CD-A676-9497122D7567}"/>
          </ac:spMkLst>
        </pc:spChg>
        <pc:spChg chg="add mod">
          <ac:chgData name="Никола Алексеев" userId="ba66283bcb01e904" providerId="LiveId" clId="{84A4808F-1312-475B-BEF1-83A0CD1F2A52}" dt="2018-04-14T21:01:01.500" v="3590" actId="1076"/>
          <ac:spMkLst>
            <pc:docMk/>
            <pc:sldMk cId="2132301094" sldId="373"/>
            <ac:spMk id="8" creationId="{111DA254-5A9F-4A2C-ADC3-0EB73DE552C3}"/>
          </ac:spMkLst>
        </pc:spChg>
        <pc:spChg chg="mod">
          <ac:chgData name="Никола Алексеев" userId="ba66283bcb01e904" providerId="LiveId" clId="{84A4808F-1312-475B-BEF1-83A0CD1F2A52}" dt="2018-04-14T21:37:26.482" v="6434" actId="14100"/>
          <ac:spMkLst>
            <pc:docMk/>
            <pc:sldMk cId="2132301094" sldId="373"/>
            <ac:spMk id="11" creationId="{BDCD6972-EFB4-4469-9969-1ABB7CADB0DB}"/>
          </ac:spMkLst>
        </pc:spChg>
        <pc:spChg chg="mod">
          <ac:chgData name="Никола Алексеев" userId="ba66283bcb01e904" providerId="LiveId" clId="{84A4808F-1312-475B-BEF1-83A0CD1F2A52}" dt="2018-04-14T21:37:23.929" v="6433" actId="14100"/>
          <ac:spMkLst>
            <pc:docMk/>
            <pc:sldMk cId="2132301094" sldId="373"/>
            <ac:spMk id="13" creationId="{BDBE9297-226C-4431-9013-71388BF5B2D0}"/>
          </ac:spMkLst>
        </pc:spChg>
        <pc:spChg chg="mod">
          <ac:chgData name="Никола Алексеев" userId="ba66283bcb01e904" providerId="LiveId" clId="{84A4808F-1312-475B-BEF1-83A0CD1F2A52}" dt="2018-04-14T21:37:39.439" v="6447" actId="14100"/>
          <ac:spMkLst>
            <pc:docMk/>
            <pc:sldMk cId="2132301094" sldId="373"/>
            <ac:spMk id="14" creationId="{5018E75E-8B82-4A13-BB50-7B6ED4411765}"/>
          </ac:spMkLst>
        </pc:spChg>
        <pc:spChg chg="mod">
          <ac:chgData name="Никола Алексеев" userId="ba66283bcb01e904" providerId="LiveId" clId="{84A4808F-1312-475B-BEF1-83A0CD1F2A52}" dt="2018-04-14T21:37:35.388" v="6445" actId="14100"/>
          <ac:spMkLst>
            <pc:docMk/>
            <pc:sldMk cId="2132301094" sldId="373"/>
            <ac:spMk id="15" creationId="{1DBE4CE6-8FBA-4407-ABD3-35BF1C960D51}"/>
          </ac:spMkLst>
        </pc:spChg>
        <pc:picChg chg="mod">
          <ac:chgData name="Никола Алексеев" userId="ba66283bcb01e904" providerId="LiveId" clId="{84A4808F-1312-475B-BEF1-83A0CD1F2A52}" dt="2018-04-14T21:00:48.352" v="3582" actId="1076"/>
          <ac:picMkLst>
            <pc:docMk/>
            <pc:sldMk cId="2132301094" sldId="373"/>
            <ac:picMk id="2" creationId="{16EE10E1-4506-4C94-B282-4643B08D47AC}"/>
          </ac:picMkLst>
        </pc:picChg>
        <pc:picChg chg="add mod">
          <ac:chgData name="Никола Алексеев" userId="ba66283bcb01e904" providerId="LiveId" clId="{84A4808F-1312-475B-BEF1-83A0CD1F2A52}" dt="2018-04-14T21:00:45.662" v="3581" actId="571"/>
          <ac:picMkLst>
            <pc:docMk/>
            <pc:sldMk cId="2132301094" sldId="373"/>
            <ac:picMk id="10" creationId="{39216BFC-28EF-47CE-B7D8-201AD099A8A0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1:37:54.718" v="6451" actId="20577"/>
        <pc:sldMkLst>
          <pc:docMk/>
          <pc:sldMk cId="1868962602" sldId="374"/>
        </pc:sldMkLst>
        <pc:spChg chg="del">
          <ac:chgData name="Никола Алексеев" userId="ba66283bcb01e904" providerId="LiveId" clId="{84A4808F-1312-475B-BEF1-83A0CD1F2A52}" dt="2018-04-14T21:05:05.087" v="3681" actId="478"/>
          <ac:spMkLst>
            <pc:docMk/>
            <pc:sldMk cId="1868962602" sldId="374"/>
            <ac:spMk id="4" creationId="{2BAD018B-F7DE-4D7A-BCF9-7C7978763715}"/>
          </ac:spMkLst>
        </pc:spChg>
        <pc:spChg chg="del">
          <ac:chgData name="Никола Алексеев" userId="ba66283bcb01e904" providerId="LiveId" clId="{84A4808F-1312-475B-BEF1-83A0CD1F2A52}" dt="2018-04-14T21:37:53.666" v="6450" actId="478"/>
          <ac:spMkLst>
            <pc:docMk/>
            <pc:sldMk cId="1868962602" sldId="374"/>
            <ac:spMk id="11" creationId="{BDCD6972-EFB4-4469-9969-1ABB7CADB0DB}"/>
          </ac:spMkLst>
        </pc:spChg>
        <pc:spChg chg="add">
          <ac:chgData name="Никола Алексеев" userId="ba66283bcb01e904" providerId="LiveId" clId="{84A4808F-1312-475B-BEF1-83A0CD1F2A52}" dt="2018-04-14T21:37:54.718" v="6451" actId="20577"/>
          <ac:spMkLst>
            <pc:docMk/>
            <pc:sldMk cId="1868962602" sldId="374"/>
            <ac:spMk id="12" creationId="{E3DBE9E9-643C-45F1-A632-A5149269C470}"/>
          </ac:spMkLst>
        </pc:spChg>
        <pc:spChg chg="del">
          <ac:chgData name="Никола Алексеев" userId="ba66283bcb01e904" providerId="LiveId" clId="{84A4808F-1312-475B-BEF1-83A0CD1F2A52}" dt="2018-04-14T21:37:53.666" v="6450" actId="478"/>
          <ac:spMkLst>
            <pc:docMk/>
            <pc:sldMk cId="1868962602" sldId="374"/>
            <ac:spMk id="13" creationId="{BDBE9297-226C-4431-9013-71388BF5B2D0}"/>
          </ac:spMkLst>
        </pc:spChg>
        <pc:spChg chg="del">
          <ac:chgData name="Никола Алексеев" userId="ba66283bcb01e904" providerId="LiveId" clId="{84A4808F-1312-475B-BEF1-83A0CD1F2A52}" dt="2018-04-14T21:37:53.666" v="6450" actId="478"/>
          <ac:spMkLst>
            <pc:docMk/>
            <pc:sldMk cId="1868962602" sldId="374"/>
            <ac:spMk id="14" creationId="{5018E75E-8B82-4A13-BB50-7B6ED4411765}"/>
          </ac:spMkLst>
        </pc:spChg>
        <pc:spChg chg="del">
          <ac:chgData name="Никола Алексеев" userId="ba66283bcb01e904" providerId="LiveId" clId="{84A4808F-1312-475B-BEF1-83A0CD1F2A52}" dt="2018-04-14T21:37:53.666" v="6450" actId="478"/>
          <ac:spMkLst>
            <pc:docMk/>
            <pc:sldMk cId="1868962602" sldId="374"/>
            <ac:spMk id="15" creationId="{1DBE4CE6-8FBA-4407-ABD3-35BF1C960D51}"/>
          </ac:spMkLst>
        </pc:spChg>
        <pc:spChg chg="add">
          <ac:chgData name="Никола Алексеев" userId="ba66283bcb01e904" providerId="LiveId" clId="{84A4808F-1312-475B-BEF1-83A0CD1F2A52}" dt="2018-04-14T21:37:54.718" v="6451" actId="20577"/>
          <ac:spMkLst>
            <pc:docMk/>
            <pc:sldMk cId="1868962602" sldId="374"/>
            <ac:spMk id="16" creationId="{6F9D4742-77B2-4F4F-B7F2-64C66A03C83A}"/>
          </ac:spMkLst>
        </pc:spChg>
        <pc:spChg chg="del">
          <ac:chgData name="Никола Алексеев" userId="ba66283bcb01e904" providerId="LiveId" clId="{84A4808F-1312-475B-BEF1-83A0CD1F2A52}" dt="2018-04-14T21:05:16.507" v="3693" actId="478"/>
          <ac:spMkLst>
            <pc:docMk/>
            <pc:sldMk cId="1868962602" sldId="374"/>
            <ac:spMk id="17" creationId="{949012C0-2189-42EF-A917-553D5E517E06}"/>
          </ac:spMkLst>
        </pc:spChg>
        <pc:spChg chg="mod">
          <ac:chgData name="Никола Алексеев" userId="ba66283bcb01e904" providerId="LiveId" clId="{84A4808F-1312-475B-BEF1-83A0CD1F2A52}" dt="2018-04-14T21:05:40.213" v="3708" actId="1035"/>
          <ac:spMkLst>
            <pc:docMk/>
            <pc:sldMk cId="1868962602" sldId="374"/>
            <ac:spMk id="18" creationId="{BFD4ADF5-98BF-4879-9FAC-1A75A8750920}"/>
          </ac:spMkLst>
        </pc:spChg>
        <pc:spChg chg="del">
          <ac:chgData name="Никола Алексеев" userId="ba66283bcb01e904" providerId="LiveId" clId="{84A4808F-1312-475B-BEF1-83A0CD1F2A52}" dt="2018-04-14T21:05:06.235" v="3682" actId="478"/>
          <ac:spMkLst>
            <pc:docMk/>
            <pc:sldMk cId="1868962602" sldId="374"/>
            <ac:spMk id="19" creationId="{5F64EFDD-0BBD-48B3-A61C-9E08DCFFCCA0}"/>
          </ac:spMkLst>
        </pc:spChg>
        <pc:spChg chg="add">
          <ac:chgData name="Никола Алексеев" userId="ba66283bcb01e904" providerId="LiveId" clId="{84A4808F-1312-475B-BEF1-83A0CD1F2A52}" dt="2018-04-14T21:37:54.718" v="6451" actId="20577"/>
          <ac:spMkLst>
            <pc:docMk/>
            <pc:sldMk cId="1868962602" sldId="374"/>
            <ac:spMk id="20" creationId="{5B03DEFB-6DDF-49D4-AFDD-0EF8FD0E0A2E}"/>
          </ac:spMkLst>
        </pc:spChg>
        <pc:spChg chg="add">
          <ac:chgData name="Никола Алексеев" userId="ba66283bcb01e904" providerId="LiveId" clId="{84A4808F-1312-475B-BEF1-83A0CD1F2A52}" dt="2018-04-14T21:37:54.718" v="6451" actId="20577"/>
          <ac:spMkLst>
            <pc:docMk/>
            <pc:sldMk cId="1868962602" sldId="374"/>
            <ac:spMk id="21" creationId="{0711B5DA-F7F3-4DBB-A300-64B1BF1A22B5}"/>
          </ac:spMkLst>
        </pc:spChg>
        <pc:picChg chg="add mod ord">
          <ac:chgData name="Никола Алексеев" userId="ba66283bcb01e904" providerId="LiveId" clId="{84A4808F-1312-475B-BEF1-83A0CD1F2A52}" dt="2018-04-14T21:04:57.434" v="3680" actId="14100"/>
          <ac:picMkLst>
            <pc:docMk/>
            <pc:sldMk cId="1868962602" sldId="374"/>
            <ac:picMk id="2" creationId="{48DDC71C-A518-4BE4-8E27-C155A8468BAD}"/>
          </ac:picMkLst>
        </pc:picChg>
        <pc:picChg chg="del">
          <ac:chgData name="Никола Алексеев" userId="ba66283bcb01e904" providerId="LiveId" clId="{84A4808F-1312-475B-BEF1-83A0CD1F2A52}" dt="2018-04-14T21:04:19.342" v="3648" actId="478"/>
          <ac:picMkLst>
            <pc:docMk/>
            <pc:sldMk cId="1868962602" sldId="374"/>
            <ac:picMk id="3" creationId="{D4F56D9E-3FDC-4768-AF12-B40DD473BC9E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1:37:58.346" v="6453" actId="20577"/>
        <pc:sldMkLst>
          <pc:docMk/>
          <pc:sldMk cId="3486896393" sldId="375"/>
        </pc:sldMkLst>
        <pc:spChg chg="add del">
          <ac:chgData name="Никола Алексеев" userId="ba66283bcb01e904" providerId="LiveId" clId="{84A4808F-1312-475B-BEF1-83A0CD1F2A52}" dt="2018-04-14T21:06:31.077" v="3722" actId="478"/>
          <ac:spMkLst>
            <pc:docMk/>
            <pc:sldMk cId="3486896393" sldId="375"/>
            <ac:spMk id="8" creationId="{AEA8F958-D313-40AA-8EE6-F9340FB5D973}"/>
          </ac:spMkLst>
        </pc:spChg>
        <pc:spChg chg="add mod">
          <ac:chgData name="Никола Алексеев" userId="ba66283bcb01e904" providerId="LiveId" clId="{84A4808F-1312-475B-BEF1-83A0CD1F2A52}" dt="2018-04-14T21:12:01.258" v="4451" actId="1036"/>
          <ac:spMkLst>
            <pc:docMk/>
            <pc:sldMk cId="3486896393" sldId="375"/>
            <ac:spMk id="9" creationId="{95F21DB9-1349-4D79-9C3A-B03ED8C53FCD}"/>
          </ac:spMkLst>
        </pc:spChg>
        <pc:spChg chg="add">
          <ac:chgData name="Никола Алексеев" userId="ba66283bcb01e904" providerId="LiveId" clId="{84A4808F-1312-475B-BEF1-83A0CD1F2A52}" dt="2018-04-14T21:37:58.346" v="6453" actId="20577"/>
          <ac:spMkLst>
            <pc:docMk/>
            <pc:sldMk cId="3486896393" sldId="375"/>
            <ac:spMk id="10" creationId="{5DA52BE7-5A92-4B33-A26C-7B991DF220AF}"/>
          </ac:spMkLst>
        </pc:spChg>
        <pc:spChg chg="del">
          <ac:chgData name="Никола Алексеев" userId="ba66283bcb01e904" providerId="LiveId" clId="{84A4808F-1312-475B-BEF1-83A0CD1F2A52}" dt="2018-04-14T21:37:58.045" v="6452" actId="478"/>
          <ac:spMkLst>
            <pc:docMk/>
            <pc:sldMk cId="3486896393" sldId="375"/>
            <ac:spMk id="11" creationId="{BDCD6972-EFB4-4469-9969-1ABB7CADB0DB}"/>
          </ac:spMkLst>
        </pc:spChg>
        <pc:spChg chg="add">
          <ac:chgData name="Никола Алексеев" userId="ba66283bcb01e904" providerId="LiveId" clId="{84A4808F-1312-475B-BEF1-83A0CD1F2A52}" dt="2018-04-14T21:37:58.346" v="6453" actId="20577"/>
          <ac:spMkLst>
            <pc:docMk/>
            <pc:sldMk cId="3486896393" sldId="375"/>
            <ac:spMk id="12" creationId="{6FDF9E8A-38AB-4A30-B052-2347716105AC}"/>
          </ac:spMkLst>
        </pc:spChg>
        <pc:spChg chg="del">
          <ac:chgData name="Никола Алексеев" userId="ba66283bcb01e904" providerId="LiveId" clId="{84A4808F-1312-475B-BEF1-83A0CD1F2A52}" dt="2018-04-14T21:37:58.045" v="6452" actId="478"/>
          <ac:spMkLst>
            <pc:docMk/>
            <pc:sldMk cId="3486896393" sldId="375"/>
            <ac:spMk id="13" creationId="{BDBE9297-226C-4431-9013-71388BF5B2D0}"/>
          </ac:spMkLst>
        </pc:spChg>
        <pc:spChg chg="del">
          <ac:chgData name="Никола Алексеев" userId="ba66283bcb01e904" providerId="LiveId" clId="{84A4808F-1312-475B-BEF1-83A0CD1F2A52}" dt="2018-04-14T21:37:58.045" v="6452" actId="478"/>
          <ac:spMkLst>
            <pc:docMk/>
            <pc:sldMk cId="3486896393" sldId="375"/>
            <ac:spMk id="14" creationId="{5018E75E-8B82-4A13-BB50-7B6ED4411765}"/>
          </ac:spMkLst>
        </pc:spChg>
        <pc:spChg chg="del">
          <ac:chgData name="Никола Алексеев" userId="ba66283bcb01e904" providerId="LiveId" clId="{84A4808F-1312-475B-BEF1-83A0CD1F2A52}" dt="2018-04-14T21:37:58.045" v="6452" actId="478"/>
          <ac:spMkLst>
            <pc:docMk/>
            <pc:sldMk cId="3486896393" sldId="375"/>
            <ac:spMk id="15" creationId="{1DBE4CE6-8FBA-4407-ABD3-35BF1C960D51}"/>
          </ac:spMkLst>
        </pc:spChg>
        <pc:spChg chg="add">
          <ac:chgData name="Никола Алексеев" userId="ba66283bcb01e904" providerId="LiveId" clId="{84A4808F-1312-475B-BEF1-83A0CD1F2A52}" dt="2018-04-14T21:37:58.346" v="6453" actId="20577"/>
          <ac:spMkLst>
            <pc:docMk/>
            <pc:sldMk cId="3486896393" sldId="375"/>
            <ac:spMk id="16" creationId="{C03E132C-A4A2-464C-B05D-8BEA39B652F6}"/>
          </ac:spMkLst>
        </pc:spChg>
        <pc:spChg chg="add">
          <ac:chgData name="Никола Алексеев" userId="ba66283bcb01e904" providerId="LiveId" clId="{84A4808F-1312-475B-BEF1-83A0CD1F2A52}" dt="2018-04-14T21:37:58.346" v="6453" actId="20577"/>
          <ac:spMkLst>
            <pc:docMk/>
            <pc:sldMk cId="3486896393" sldId="375"/>
            <ac:spMk id="17" creationId="{96A9ED64-2D9E-4FB5-BC70-97B552E61DDC}"/>
          </ac:spMkLst>
        </pc:spChg>
        <pc:spChg chg="del">
          <ac:chgData name="Никола Алексеев" userId="ba66283bcb01e904" providerId="LiveId" clId="{84A4808F-1312-475B-BEF1-83A0CD1F2A52}" dt="2018-04-14T21:06:23.958" v="3720" actId="478"/>
          <ac:spMkLst>
            <pc:docMk/>
            <pc:sldMk cId="3486896393" sldId="375"/>
            <ac:spMk id="18" creationId="{BFD4ADF5-98BF-4879-9FAC-1A75A8750920}"/>
          </ac:spMkLst>
        </pc:spChg>
        <pc:picChg chg="del">
          <ac:chgData name="Никола Алексеев" userId="ba66283bcb01e904" providerId="LiveId" clId="{84A4808F-1312-475B-BEF1-83A0CD1F2A52}" dt="2018-04-14T21:06:23.958" v="3720" actId="478"/>
          <ac:picMkLst>
            <pc:docMk/>
            <pc:sldMk cId="3486896393" sldId="375"/>
            <ac:picMk id="2" creationId="{48DDC71C-A518-4BE4-8E27-C155A8468BAD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1:38:06.318" v="6457" actId="20577"/>
        <pc:sldMkLst>
          <pc:docMk/>
          <pc:sldMk cId="1471812397" sldId="376"/>
        </pc:sldMkLst>
        <pc:spChg chg="add mod">
          <ac:chgData name="Никола Алексеев" userId="ba66283bcb01e904" providerId="LiveId" clId="{84A4808F-1312-475B-BEF1-83A0CD1F2A52}" dt="2018-04-14T21:19:09.787" v="4963" actId="14100"/>
          <ac:spMkLst>
            <pc:docMk/>
            <pc:sldMk cId="1471812397" sldId="376"/>
            <ac:spMk id="8" creationId="{181EDF7B-E768-4A05-94E3-231CE482F16B}"/>
          </ac:spMkLst>
        </pc:spChg>
        <pc:spChg chg="mod">
          <ac:chgData name="Никола Алексеев" userId="ba66283bcb01e904" providerId="LiveId" clId="{84A4808F-1312-475B-BEF1-83A0CD1F2A52}" dt="2018-04-14T21:14:24.892" v="4835" actId="20577"/>
          <ac:spMkLst>
            <pc:docMk/>
            <pc:sldMk cId="1471812397" sldId="376"/>
            <ac:spMk id="9" creationId="{95F21DB9-1349-4D79-9C3A-B03ED8C53FCD}"/>
          </ac:spMkLst>
        </pc:spChg>
        <pc:spChg chg="add mod">
          <ac:chgData name="Никола Алексеев" userId="ba66283bcb01e904" providerId="LiveId" clId="{84A4808F-1312-475B-BEF1-83A0CD1F2A52}" dt="2018-04-14T21:21:00.216" v="5147" actId="20577"/>
          <ac:spMkLst>
            <pc:docMk/>
            <pc:sldMk cId="1471812397" sldId="376"/>
            <ac:spMk id="10" creationId="{1D3C06C5-A554-4960-B675-130DA251EAB2}"/>
          </ac:spMkLst>
        </pc:spChg>
        <pc:spChg chg="del">
          <ac:chgData name="Никола Алексеев" userId="ba66283bcb01e904" providerId="LiveId" clId="{84A4808F-1312-475B-BEF1-83A0CD1F2A52}" dt="2018-04-14T21:38:05.728" v="6456" actId="478"/>
          <ac:spMkLst>
            <pc:docMk/>
            <pc:sldMk cId="1471812397" sldId="376"/>
            <ac:spMk id="11" creationId="{BDCD6972-EFB4-4469-9969-1ABB7CADB0DB}"/>
          </ac:spMkLst>
        </pc:spChg>
        <pc:spChg chg="add del">
          <ac:chgData name="Никола Алексеев" userId="ba66283bcb01e904" providerId="LiveId" clId="{84A4808F-1312-475B-BEF1-83A0CD1F2A52}" dt="2018-04-14T21:38:05.728" v="6456" actId="478"/>
          <ac:spMkLst>
            <pc:docMk/>
            <pc:sldMk cId="1471812397" sldId="376"/>
            <ac:spMk id="12" creationId="{70EB545D-9CFA-4DE0-B091-5FDB63DC7720}"/>
          </ac:spMkLst>
        </pc:spChg>
        <pc:spChg chg="del">
          <ac:chgData name="Никола Алексеев" userId="ba66283bcb01e904" providerId="LiveId" clId="{84A4808F-1312-475B-BEF1-83A0CD1F2A52}" dt="2018-04-14T21:38:02.233" v="6454" actId="478"/>
          <ac:spMkLst>
            <pc:docMk/>
            <pc:sldMk cId="1471812397" sldId="376"/>
            <ac:spMk id="13" creationId="{BDBE9297-226C-4431-9013-71388BF5B2D0}"/>
          </ac:spMkLst>
        </pc:spChg>
        <pc:spChg chg="del">
          <ac:chgData name="Никола Алексеев" userId="ba66283bcb01e904" providerId="LiveId" clId="{84A4808F-1312-475B-BEF1-83A0CD1F2A52}" dt="2018-04-14T21:38:02.233" v="6454" actId="478"/>
          <ac:spMkLst>
            <pc:docMk/>
            <pc:sldMk cId="1471812397" sldId="376"/>
            <ac:spMk id="14" creationId="{5018E75E-8B82-4A13-BB50-7B6ED4411765}"/>
          </ac:spMkLst>
        </pc:spChg>
        <pc:spChg chg="del">
          <ac:chgData name="Никола Алексеев" userId="ba66283bcb01e904" providerId="LiveId" clId="{84A4808F-1312-475B-BEF1-83A0CD1F2A52}" dt="2018-04-14T21:38:02.233" v="6454" actId="478"/>
          <ac:spMkLst>
            <pc:docMk/>
            <pc:sldMk cId="1471812397" sldId="376"/>
            <ac:spMk id="15" creationId="{1DBE4CE6-8FBA-4407-ABD3-35BF1C960D51}"/>
          </ac:spMkLst>
        </pc:spChg>
        <pc:spChg chg="add del">
          <ac:chgData name="Никола Алексеев" userId="ba66283bcb01e904" providerId="LiveId" clId="{84A4808F-1312-475B-BEF1-83A0CD1F2A52}" dt="2018-04-14T21:38:05.728" v="6456" actId="478"/>
          <ac:spMkLst>
            <pc:docMk/>
            <pc:sldMk cId="1471812397" sldId="376"/>
            <ac:spMk id="16" creationId="{125F786F-B77F-4416-8AEF-5B4829AC6EE9}"/>
          </ac:spMkLst>
        </pc:spChg>
        <pc:spChg chg="add del">
          <ac:chgData name="Никола Алексеев" userId="ba66283bcb01e904" providerId="LiveId" clId="{84A4808F-1312-475B-BEF1-83A0CD1F2A52}" dt="2018-04-14T21:38:05.728" v="6456" actId="478"/>
          <ac:spMkLst>
            <pc:docMk/>
            <pc:sldMk cId="1471812397" sldId="376"/>
            <ac:spMk id="17" creationId="{710D7646-F199-4884-8A3C-C900B7740B1C}"/>
          </ac:spMkLst>
        </pc:spChg>
        <pc:spChg chg="add del">
          <ac:chgData name="Никола Алексеев" userId="ba66283bcb01e904" providerId="LiveId" clId="{84A4808F-1312-475B-BEF1-83A0CD1F2A52}" dt="2018-04-14T21:38:05.728" v="6456" actId="478"/>
          <ac:spMkLst>
            <pc:docMk/>
            <pc:sldMk cId="1471812397" sldId="376"/>
            <ac:spMk id="18" creationId="{451EF793-E899-4896-82DB-F9D6DCF1D5B0}"/>
          </ac:spMkLst>
        </pc:spChg>
        <pc:spChg chg="add">
          <ac:chgData name="Никола Алексеев" userId="ba66283bcb01e904" providerId="LiveId" clId="{84A4808F-1312-475B-BEF1-83A0CD1F2A52}" dt="2018-04-14T21:38:06.318" v="6457" actId="20577"/>
          <ac:spMkLst>
            <pc:docMk/>
            <pc:sldMk cId="1471812397" sldId="376"/>
            <ac:spMk id="19" creationId="{3466DE91-5D9E-4339-9290-E6F49A335360}"/>
          </ac:spMkLst>
        </pc:spChg>
        <pc:spChg chg="add">
          <ac:chgData name="Никола Алексеев" userId="ba66283bcb01e904" providerId="LiveId" clId="{84A4808F-1312-475B-BEF1-83A0CD1F2A52}" dt="2018-04-14T21:38:06.318" v="6457" actId="20577"/>
          <ac:spMkLst>
            <pc:docMk/>
            <pc:sldMk cId="1471812397" sldId="376"/>
            <ac:spMk id="20" creationId="{18C1D6BB-39C2-4841-9256-11A009BF2F2F}"/>
          </ac:spMkLst>
        </pc:spChg>
        <pc:spChg chg="add">
          <ac:chgData name="Никола Алексеев" userId="ba66283bcb01e904" providerId="LiveId" clId="{84A4808F-1312-475B-BEF1-83A0CD1F2A52}" dt="2018-04-14T21:38:06.318" v="6457" actId="20577"/>
          <ac:spMkLst>
            <pc:docMk/>
            <pc:sldMk cId="1471812397" sldId="376"/>
            <ac:spMk id="21" creationId="{7AD2859F-19EC-4153-A492-0E4EA9CD0CBF}"/>
          </ac:spMkLst>
        </pc:spChg>
        <pc:spChg chg="add">
          <ac:chgData name="Никола Алексеев" userId="ba66283bcb01e904" providerId="LiveId" clId="{84A4808F-1312-475B-BEF1-83A0CD1F2A52}" dt="2018-04-14T21:38:06.318" v="6457" actId="20577"/>
          <ac:spMkLst>
            <pc:docMk/>
            <pc:sldMk cId="1471812397" sldId="376"/>
            <ac:spMk id="22" creationId="{BFE8FDEE-0A6B-4119-AE12-24DAFC90AF70}"/>
          </ac:spMkLst>
        </pc:spChg>
        <pc:picChg chg="add del mod modCrop">
          <ac:chgData name="Никола Алексеев" userId="ba66283bcb01e904" providerId="LiveId" clId="{84A4808F-1312-475B-BEF1-83A0CD1F2A52}" dt="2018-04-14T21:18:04" v="4848" actId="1076"/>
          <ac:picMkLst>
            <pc:docMk/>
            <pc:sldMk cId="1471812397" sldId="376"/>
            <ac:picMk id="2" creationId="{ACB2D76C-D90D-44E6-9126-AAD98BC905CA}"/>
          </ac:picMkLst>
        </pc:picChg>
        <pc:picChg chg="add mod modCrop">
          <ac:chgData name="Никола Алексеев" userId="ba66283bcb01e904" providerId="LiveId" clId="{84A4808F-1312-475B-BEF1-83A0CD1F2A52}" dt="2018-04-14T21:21:31.227" v="5152" actId="1076"/>
          <ac:picMkLst>
            <pc:docMk/>
            <pc:sldMk cId="1471812397" sldId="376"/>
            <ac:picMk id="3" creationId="{72EF49E7-B278-40DB-8808-8D3E05B857D1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1:38:09.885" v="6459" actId="20577"/>
        <pc:sldMkLst>
          <pc:docMk/>
          <pc:sldMk cId="1854469460" sldId="377"/>
        </pc:sldMkLst>
        <pc:spChg chg="mod">
          <ac:chgData name="Никола Алексеев" userId="ba66283bcb01e904" providerId="LiveId" clId="{84A4808F-1312-475B-BEF1-83A0CD1F2A52}" dt="2018-04-14T21:23:54.338" v="5354" actId="1076"/>
          <ac:spMkLst>
            <pc:docMk/>
            <pc:sldMk cId="1854469460" sldId="377"/>
            <ac:spMk id="8" creationId="{181EDF7B-E768-4A05-94E3-231CE482F16B}"/>
          </ac:spMkLst>
        </pc:spChg>
        <pc:spChg chg="mod">
          <ac:chgData name="Никола Алексеев" userId="ba66283bcb01e904" providerId="LiveId" clId="{84A4808F-1312-475B-BEF1-83A0CD1F2A52}" dt="2018-04-14T21:22:52.062" v="5340" actId="20577"/>
          <ac:spMkLst>
            <pc:docMk/>
            <pc:sldMk cId="1854469460" sldId="377"/>
            <ac:spMk id="9" creationId="{95F21DB9-1349-4D79-9C3A-B03ED8C53FCD}"/>
          </ac:spMkLst>
        </pc:spChg>
        <pc:spChg chg="mod">
          <ac:chgData name="Никола Алексеев" userId="ba66283bcb01e904" providerId="LiveId" clId="{84A4808F-1312-475B-BEF1-83A0CD1F2A52}" dt="2018-04-14T21:26:27.714" v="5660" actId="1036"/>
          <ac:spMkLst>
            <pc:docMk/>
            <pc:sldMk cId="1854469460" sldId="377"/>
            <ac:spMk id="10" creationId="{1D3C06C5-A554-4960-B675-130DA251EAB2}"/>
          </ac:spMkLst>
        </pc:spChg>
        <pc:spChg chg="del">
          <ac:chgData name="Никола Алексеев" userId="ba66283bcb01e904" providerId="LiveId" clId="{84A4808F-1312-475B-BEF1-83A0CD1F2A52}" dt="2018-04-14T21:38:09.708" v="6458" actId="478"/>
          <ac:spMkLst>
            <pc:docMk/>
            <pc:sldMk cId="1854469460" sldId="377"/>
            <ac:spMk id="11" creationId="{BDCD6972-EFB4-4469-9969-1ABB7CADB0DB}"/>
          </ac:spMkLst>
        </pc:spChg>
        <pc:spChg chg="add">
          <ac:chgData name="Никола Алексеев" userId="ba66283bcb01e904" providerId="LiveId" clId="{84A4808F-1312-475B-BEF1-83A0CD1F2A52}" dt="2018-04-14T21:38:09.885" v="6459" actId="20577"/>
          <ac:spMkLst>
            <pc:docMk/>
            <pc:sldMk cId="1854469460" sldId="377"/>
            <ac:spMk id="12" creationId="{437D0302-C54F-496E-9F5E-1B3E0EAF3F6C}"/>
          </ac:spMkLst>
        </pc:spChg>
        <pc:spChg chg="del">
          <ac:chgData name="Никола Алексеев" userId="ba66283bcb01e904" providerId="LiveId" clId="{84A4808F-1312-475B-BEF1-83A0CD1F2A52}" dt="2018-04-14T21:38:09.708" v="6458" actId="478"/>
          <ac:spMkLst>
            <pc:docMk/>
            <pc:sldMk cId="1854469460" sldId="377"/>
            <ac:spMk id="13" creationId="{BDBE9297-226C-4431-9013-71388BF5B2D0}"/>
          </ac:spMkLst>
        </pc:spChg>
        <pc:spChg chg="del">
          <ac:chgData name="Никола Алексеев" userId="ba66283bcb01e904" providerId="LiveId" clId="{84A4808F-1312-475B-BEF1-83A0CD1F2A52}" dt="2018-04-14T21:38:09.708" v="6458" actId="478"/>
          <ac:spMkLst>
            <pc:docMk/>
            <pc:sldMk cId="1854469460" sldId="377"/>
            <ac:spMk id="14" creationId="{5018E75E-8B82-4A13-BB50-7B6ED4411765}"/>
          </ac:spMkLst>
        </pc:spChg>
        <pc:spChg chg="del">
          <ac:chgData name="Никола Алексеев" userId="ba66283bcb01e904" providerId="LiveId" clId="{84A4808F-1312-475B-BEF1-83A0CD1F2A52}" dt="2018-04-14T21:38:09.708" v="6458" actId="478"/>
          <ac:spMkLst>
            <pc:docMk/>
            <pc:sldMk cId="1854469460" sldId="377"/>
            <ac:spMk id="15" creationId="{1DBE4CE6-8FBA-4407-ABD3-35BF1C960D51}"/>
          </ac:spMkLst>
        </pc:spChg>
        <pc:spChg chg="add">
          <ac:chgData name="Никола Алексеев" userId="ba66283bcb01e904" providerId="LiveId" clId="{84A4808F-1312-475B-BEF1-83A0CD1F2A52}" dt="2018-04-14T21:38:09.885" v="6459" actId="20577"/>
          <ac:spMkLst>
            <pc:docMk/>
            <pc:sldMk cId="1854469460" sldId="377"/>
            <ac:spMk id="16" creationId="{D819E935-9F3C-4782-BEBA-C20975EB4ECE}"/>
          </ac:spMkLst>
        </pc:spChg>
        <pc:spChg chg="add">
          <ac:chgData name="Никола Алексеев" userId="ba66283bcb01e904" providerId="LiveId" clId="{84A4808F-1312-475B-BEF1-83A0CD1F2A52}" dt="2018-04-14T21:38:09.885" v="6459" actId="20577"/>
          <ac:spMkLst>
            <pc:docMk/>
            <pc:sldMk cId="1854469460" sldId="377"/>
            <ac:spMk id="17" creationId="{AE08D0B2-D6F5-4D9A-B551-643AA21A8B31}"/>
          </ac:spMkLst>
        </pc:spChg>
        <pc:spChg chg="add">
          <ac:chgData name="Никола Алексеев" userId="ba66283bcb01e904" providerId="LiveId" clId="{84A4808F-1312-475B-BEF1-83A0CD1F2A52}" dt="2018-04-14T21:38:09.885" v="6459" actId="20577"/>
          <ac:spMkLst>
            <pc:docMk/>
            <pc:sldMk cId="1854469460" sldId="377"/>
            <ac:spMk id="18" creationId="{909D7188-52E4-4A15-BA98-35757F2A4B6A}"/>
          </ac:spMkLst>
        </pc:spChg>
        <pc:picChg chg="del">
          <ac:chgData name="Никола Алексеев" userId="ba66283bcb01e904" providerId="LiveId" clId="{84A4808F-1312-475B-BEF1-83A0CD1F2A52}" dt="2018-04-14T21:23:27.410" v="5342" actId="478"/>
          <ac:picMkLst>
            <pc:docMk/>
            <pc:sldMk cId="1854469460" sldId="377"/>
            <ac:picMk id="2" creationId="{ACB2D76C-D90D-44E6-9126-AAD98BC905CA}"/>
          </ac:picMkLst>
        </pc:picChg>
        <pc:picChg chg="del">
          <ac:chgData name="Никола Алексеев" userId="ba66283bcb01e904" providerId="LiveId" clId="{84A4808F-1312-475B-BEF1-83A0CD1F2A52}" dt="2018-04-14T21:23:35.255" v="5346" actId="478"/>
          <ac:picMkLst>
            <pc:docMk/>
            <pc:sldMk cId="1854469460" sldId="377"/>
            <ac:picMk id="3" creationId="{72EF49E7-B278-40DB-8808-8D3E05B857D1}"/>
          </ac:picMkLst>
        </pc:picChg>
        <pc:picChg chg="add mod ord">
          <ac:chgData name="Никола Алексеев" userId="ba66283bcb01e904" providerId="LiveId" clId="{84A4808F-1312-475B-BEF1-83A0CD1F2A52}" dt="2018-04-14T21:23:47.647" v="5351" actId="167"/>
          <ac:picMkLst>
            <pc:docMk/>
            <pc:sldMk cId="1854469460" sldId="377"/>
            <ac:picMk id="4" creationId="{ABAEDD8D-411A-4E03-8C23-89CBAE9FF458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1:38:14.503" v="6461" actId="20577"/>
        <pc:sldMkLst>
          <pc:docMk/>
          <pc:sldMk cId="2236156193" sldId="378"/>
        </pc:sldMkLst>
        <pc:spChg chg="del mod">
          <ac:chgData name="Никола Алексеев" userId="ba66283bcb01e904" providerId="LiveId" clId="{84A4808F-1312-475B-BEF1-83A0CD1F2A52}" dt="2018-04-14T21:28:31.672" v="5917" actId="478"/>
          <ac:spMkLst>
            <pc:docMk/>
            <pc:sldMk cId="2236156193" sldId="378"/>
            <ac:spMk id="8" creationId="{181EDF7B-E768-4A05-94E3-231CE482F16B}"/>
          </ac:spMkLst>
        </pc:spChg>
        <pc:spChg chg="mod">
          <ac:chgData name="Никола Алексеев" userId="ba66283bcb01e904" providerId="LiveId" clId="{84A4808F-1312-475B-BEF1-83A0CD1F2A52}" dt="2018-04-14T21:27:46.483" v="5914" actId="20577"/>
          <ac:spMkLst>
            <pc:docMk/>
            <pc:sldMk cId="2236156193" sldId="378"/>
            <ac:spMk id="9" creationId="{95F21DB9-1349-4D79-9C3A-B03ED8C53FCD}"/>
          </ac:spMkLst>
        </pc:spChg>
        <pc:spChg chg="del">
          <ac:chgData name="Никола Алексеев" userId="ba66283bcb01e904" providerId="LiveId" clId="{84A4808F-1312-475B-BEF1-83A0CD1F2A52}" dt="2018-04-14T21:28:28.974" v="5915" actId="478"/>
          <ac:spMkLst>
            <pc:docMk/>
            <pc:sldMk cId="2236156193" sldId="378"/>
            <ac:spMk id="10" creationId="{1D3C06C5-A554-4960-B675-130DA251EAB2}"/>
          </ac:spMkLst>
        </pc:spChg>
        <pc:spChg chg="del">
          <ac:chgData name="Никола Алексеев" userId="ba66283bcb01e904" providerId="LiveId" clId="{84A4808F-1312-475B-BEF1-83A0CD1F2A52}" dt="2018-04-14T21:38:14.296" v="6460" actId="478"/>
          <ac:spMkLst>
            <pc:docMk/>
            <pc:sldMk cId="2236156193" sldId="378"/>
            <ac:spMk id="11" creationId="{BDCD6972-EFB4-4469-9969-1ABB7CADB0DB}"/>
          </ac:spMkLst>
        </pc:spChg>
        <pc:spChg chg="add">
          <ac:chgData name="Никола Алексеев" userId="ba66283bcb01e904" providerId="LiveId" clId="{84A4808F-1312-475B-BEF1-83A0CD1F2A52}" dt="2018-04-14T21:38:14.503" v="6461" actId="20577"/>
          <ac:spMkLst>
            <pc:docMk/>
            <pc:sldMk cId="2236156193" sldId="378"/>
            <ac:spMk id="12" creationId="{1B16466F-6938-439B-A6E3-F01C5DC8BD0E}"/>
          </ac:spMkLst>
        </pc:spChg>
        <pc:spChg chg="del">
          <ac:chgData name="Никола Алексеев" userId="ba66283bcb01e904" providerId="LiveId" clId="{84A4808F-1312-475B-BEF1-83A0CD1F2A52}" dt="2018-04-14T21:38:14.296" v="6460" actId="478"/>
          <ac:spMkLst>
            <pc:docMk/>
            <pc:sldMk cId="2236156193" sldId="378"/>
            <ac:spMk id="13" creationId="{BDBE9297-226C-4431-9013-71388BF5B2D0}"/>
          </ac:spMkLst>
        </pc:spChg>
        <pc:spChg chg="del">
          <ac:chgData name="Никола Алексеев" userId="ba66283bcb01e904" providerId="LiveId" clId="{84A4808F-1312-475B-BEF1-83A0CD1F2A52}" dt="2018-04-14T21:38:14.296" v="6460" actId="478"/>
          <ac:spMkLst>
            <pc:docMk/>
            <pc:sldMk cId="2236156193" sldId="378"/>
            <ac:spMk id="14" creationId="{5018E75E-8B82-4A13-BB50-7B6ED4411765}"/>
          </ac:spMkLst>
        </pc:spChg>
        <pc:spChg chg="del">
          <ac:chgData name="Никола Алексеев" userId="ba66283bcb01e904" providerId="LiveId" clId="{84A4808F-1312-475B-BEF1-83A0CD1F2A52}" dt="2018-04-14T21:38:14.296" v="6460" actId="478"/>
          <ac:spMkLst>
            <pc:docMk/>
            <pc:sldMk cId="2236156193" sldId="378"/>
            <ac:spMk id="15" creationId="{1DBE4CE6-8FBA-4407-ABD3-35BF1C960D51}"/>
          </ac:spMkLst>
        </pc:spChg>
        <pc:spChg chg="add">
          <ac:chgData name="Никола Алексеев" userId="ba66283bcb01e904" providerId="LiveId" clId="{84A4808F-1312-475B-BEF1-83A0CD1F2A52}" dt="2018-04-14T21:38:14.503" v="6461" actId="20577"/>
          <ac:spMkLst>
            <pc:docMk/>
            <pc:sldMk cId="2236156193" sldId="378"/>
            <ac:spMk id="16" creationId="{B412DE8F-03B9-4D35-8E2E-41298DC671C9}"/>
          </ac:spMkLst>
        </pc:spChg>
        <pc:spChg chg="add">
          <ac:chgData name="Никола Алексеев" userId="ba66283bcb01e904" providerId="LiveId" clId="{84A4808F-1312-475B-BEF1-83A0CD1F2A52}" dt="2018-04-14T21:38:14.503" v="6461" actId="20577"/>
          <ac:spMkLst>
            <pc:docMk/>
            <pc:sldMk cId="2236156193" sldId="378"/>
            <ac:spMk id="17" creationId="{624A0219-FAED-41AA-8517-7ECF2283CDF2}"/>
          </ac:spMkLst>
        </pc:spChg>
        <pc:spChg chg="add">
          <ac:chgData name="Никола Алексеев" userId="ba66283bcb01e904" providerId="LiveId" clId="{84A4808F-1312-475B-BEF1-83A0CD1F2A52}" dt="2018-04-14T21:38:14.503" v="6461" actId="20577"/>
          <ac:spMkLst>
            <pc:docMk/>
            <pc:sldMk cId="2236156193" sldId="378"/>
            <ac:spMk id="18" creationId="{31434CD6-8388-43E2-9696-3202D6ABD807}"/>
          </ac:spMkLst>
        </pc:spChg>
        <pc:picChg chg="add mod">
          <ac:chgData name="Никола Алексеев" userId="ba66283bcb01e904" providerId="LiveId" clId="{84A4808F-1312-475B-BEF1-83A0CD1F2A52}" dt="2018-04-14T21:28:39.210" v="5921" actId="1076"/>
          <ac:picMkLst>
            <pc:docMk/>
            <pc:sldMk cId="2236156193" sldId="378"/>
            <ac:picMk id="2" creationId="{42D636CF-4C9E-4D09-B09E-85CBA698890E}"/>
          </ac:picMkLst>
        </pc:picChg>
        <pc:picChg chg="del">
          <ac:chgData name="Никола Алексеев" userId="ba66283bcb01e904" providerId="LiveId" clId="{84A4808F-1312-475B-BEF1-83A0CD1F2A52}" dt="2018-04-14T21:28:32.912" v="5918" actId="478"/>
          <ac:picMkLst>
            <pc:docMk/>
            <pc:sldMk cId="2236156193" sldId="378"/>
            <ac:picMk id="4" creationId="{ABAEDD8D-411A-4E03-8C23-89CBAE9FF458}"/>
          </ac:picMkLst>
        </pc:picChg>
      </pc:sldChg>
      <pc:sldChg chg="addSp delSp modSp add">
        <pc:chgData name="Никола Алексеев" userId="ba66283bcb01e904" providerId="LiveId" clId="{84A4808F-1312-475B-BEF1-83A0CD1F2A52}" dt="2018-04-15T05:23:36.534" v="9208" actId="20577"/>
        <pc:sldMkLst>
          <pc:docMk/>
          <pc:sldMk cId="930526688" sldId="379"/>
        </pc:sldMkLst>
        <pc:spChg chg="add mod">
          <ac:chgData name="Никола Алексеев" userId="ba66283bcb01e904" providerId="LiveId" clId="{84A4808F-1312-475B-BEF1-83A0CD1F2A52}" dt="2018-04-15T05:23:36.534" v="9208" actId="20577"/>
          <ac:spMkLst>
            <pc:docMk/>
            <pc:sldMk cId="930526688" sldId="379"/>
            <ac:spMk id="8" creationId="{C44DF760-E112-4959-B4C1-D2E85610D503}"/>
          </ac:spMkLst>
        </pc:spChg>
        <pc:spChg chg="mod">
          <ac:chgData name="Никола Алексеев" userId="ba66283bcb01e904" providerId="LiveId" clId="{84A4808F-1312-475B-BEF1-83A0CD1F2A52}" dt="2018-04-14T21:38:28.443" v="6466" actId="1076"/>
          <ac:spMkLst>
            <pc:docMk/>
            <pc:sldMk cId="930526688" sldId="379"/>
            <ac:spMk id="9" creationId="{95F21DB9-1349-4D79-9C3A-B03ED8C53FCD}"/>
          </ac:spMkLst>
        </pc:spChg>
        <pc:spChg chg="add del">
          <ac:chgData name="Никола Алексеев" userId="ba66283bcb01e904" providerId="LiveId" clId="{84A4808F-1312-475B-BEF1-83A0CD1F2A52}" dt="2018-04-14T21:38:22.282" v="6463" actId="1076"/>
          <ac:spMkLst>
            <pc:docMk/>
            <pc:sldMk cId="930526688" sldId="379"/>
            <ac:spMk id="10" creationId="{95BCF647-9F45-439E-AA0A-901AA7035AD2}"/>
          </ac:spMkLst>
        </pc:spChg>
        <pc:spChg chg="del">
          <ac:chgData name="Никола Алексеев" userId="ba66283bcb01e904" providerId="LiveId" clId="{84A4808F-1312-475B-BEF1-83A0CD1F2A52}" dt="2018-04-14T21:38:24.456" v="6464" actId="478"/>
          <ac:spMkLst>
            <pc:docMk/>
            <pc:sldMk cId="930526688" sldId="379"/>
            <ac:spMk id="11" creationId="{BDCD6972-EFB4-4469-9969-1ABB7CADB0DB}"/>
          </ac:spMkLst>
        </pc:spChg>
        <pc:spChg chg="add del">
          <ac:chgData name="Никола Алексеев" userId="ba66283bcb01e904" providerId="LiveId" clId="{84A4808F-1312-475B-BEF1-83A0CD1F2A52}" dt="2018-04-14T21:38:22.282" v="6463" actId="1076"/>
          <ac:spMkLst>
            <pc:docMk/>
            <pc:sldMk cId="930526688" sldId="379"/>
            <ac:spMk id="12" creationId="{82BDE611-C0D6-46AB-A309-60ADD5878263}"/>
          </ac:spMkLst>
        </pc:spChg>
        <pc:spChg chg="del">
          <ac:chgData name="Никола Алексеев" userId="ba66283bcb01e904" providerId="LiveId" clId="{84A4808F-1312-475B-BEF1-83A0CD1F2A52}" dt="2018-04-14T21:38:24.456" v="6464" actId="478"/>
          <ac:spMkLst>
            <pc:docMk/>
            <pc:sldMk cId="930526688" sldId="379"/>
            <ac:spMk id="13" creationId="{BDBE9297-226C-4431-9013-71388BF5B2D0}"/>
          </ac:spMkLst>
        </pc:spChg>
        <pc:spChg chg="del">
          <ac:chgData name="Никола Алексеев" userId="ba66283bcb01e904" providerId="LiveId" clId="{84A4808F-1312-475B-BEF1-83A0CD1F2A52}" dt="2018-04-14T21:38:24.456" v="6464" actId="478"/>
          <ac:spMkLst>
            <pc:docMk/>
            <pc:sldMk cId="930526688" sldId="379"/>
            <ac:spMk id="14" creationId="{5018E75E-8B82-4A13-BB50-7B6ED4411765}"/>
          </ac:spMkLst>
        </pc:spChg>
        <pc:spChg chg="del">
          <ac:chgData name="Никола Алексеев" userId="ba66283bcb01e904" providerId="LiveId" clId="{84A4808F-1312-475B-BEF1-83A0CD1F2A52}" dt="2018-04-14T21:38:24.456" v="6464" actId="478"/>
          <ac:spMkLst>
            <pc:docMk/>
            <pc:sldMk cId="930526688" sldId="379"/>
            <ac:spMk id="15" creationId="{1DBE4CE6-8FBA-4407-ABD3-35BF1C960D51}"/>
          </ac:spMkLst>
        </pc:spChg>
        <pc:spChg chg="add del">
          <ac:chgData name="Никола Алексеев" userId="ba66283bcb01e904" providerId="LiveId" clId="{84A4808F-1312-475B-BEF1-83A0CD1F2A52}" dt="2018-04-14T21:38:22.282" v="6463" actId="1076"/>
          <ac:spMkLst>
            <pc:docMk/>
            <pc:sldMk cId="930526688" sldId="379"/>
            <ac:spMk id="16" creationId="{9E15A075-CC6F-43E4-BEE6-7B2A402ADE71}"/>
          </ac:spMkLst>
        </pc:spChg>
        <pc:spChg chg="add del">
          <ac:chgData name="Никола Алексеев" userId="ba66283bcb01e904" providerId="LiveId" clId="{84A4808F-1312-475B-BEF1-83A0CD1F2A52}" dt="2018-04-14T21:38:22.282" v="6463" actId="1076"/>
          <ac:spMkLst>
            <pc:docMk/>
            <pc:sldMk cId="930526688" sldId="379"/>
            <ac:spMk id="17" creationId="{9DF6E8EC-420C-4068-856A-95728D75EB33}"/>
          </ac:spMkLst>
        </pc:spChg>
        <pc:spChg chg="add">
          <ac:chgData name="Никола Алексеев" userId="ba66283bcb01e904" providerId="LiveId" clId="{84A4808F-1312-475B-BEF1-83A0CD1F2A52}" dt="2018-04-14T21:38:24.738" v="6465" actId="1076"/>
          <ac:spMkLst>
            <pc:docMk/>
            <pc:sldMk cId="930526688" sldId="379"/>
            <ac:spMk id="18" creationId="{DD8EA966-3108-4C8D-BC69-1F2B50CFE9CF}"/>
          </ac:spMkLst>
        </pc:spChg>
        <pc:spChg chg="add">
          <ac:chgData name="Никола Алексеев" userId="ba66283bcb01e904" providerId="LiveId" clId="{84A4808F-1312-475B-BEF1-83A0CD1F2A52}" dt="2018-04-14T21:38:24.738" v="6465" actId="1076"/>
          <ac:spMkLst>
            <pc:docMk/>
            <pc:sldMk cId="930526688" sldId="379"/>
            <ac:spMk id="19" creationId="{6574265E-8ECB-4567-ADF1-2D6CF5E22F9F}"/>
          </ac:spMkLst>
        </pc:spChg>
        <pc:spChg chg="add">
          <ac:chgData name="Никола Алексеев" userId="ba66283bcb01e904" providerId="LiveId" clId="{84A4808F-1312-475B-BEF1-83A0CD1F2A52}" dt="2018-04-14T21:38:24.738" v="6465" actId="1076"/>
          <ac:spMkLst>
            <pc:docMk/>
            <pc:sldMk cId="930526688" sldId="379"/>
            <ac:spMk id="20" creationId="{831543B0-5B24-4C07-8988-03AA4A02A040}"/>
          </ac:spMkLst>
        </pc:spChg>
        <pc:spChg chg="add">
          <ac:chgData name="Никола Алексеев" userId="ba66283bcb01e904" providerId="LiveId" clId="{84A4808F-1312-475B-BEF1-83A0CD1F2A52}" dt="2018-04-14T21:38:24.738" v="6465" actId="1076"/>
          <ac:spMkLst>
            <pc:docMk/>
            <pc:sldMk cId="930526688" sldId="379"/>
            <ac:spMk id="21" creationId="{D57233A0-0CAD-47B4-AE0D-C9EDA860EEDF}"/>
          </ac:spMkLst>
        </pc:spChg>
        <pc:picChg chg="del">
          <ac:chgData name="Никола Алексеев" userId="ba66283bcb01e904" providerId="LiveId" clId="{84A4808F-1312-475B-BEF1-83A0CD1F2A52}" dt="2018-04-14T21:29:24.016" v="5923" actId="478"/>
          <ac:picMkLst>
            <pc:docMk/>
            <pc:sldMk cId="930526688" sldId="379"/>
            <ac:picMk id="2" creationId="{42D636CF-4C9E-4D09-B09E-85CBA698890E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2:28:08.024" v="7965" actId="1076"/>
        <pc:sldMkLst>
          <pc:docMk/>
          <pc:sldMk cId="2132415836" sldId="380"/>
        </pc:sldMkLst>
        <pc:spChg chg="del">
          <ac:chgData name="Никола Алексеев" userId="ba66283bcb01e904" providerId="LiveId" clId="{84A4808F-1312-475B-BEF1-83A0CD1F2A52}" dt="2018-04-14T21:36:34.291" v="6380" actId="478"/>
          <ac:spMkLst>
            <pc:docMk/>
            <pc:sldMk cId="2132415836" sldId="380"/>
            <ac:spMk id="8" creationId="{C44DF760-E112-4959-B4C1-D2E85610D503}"/>
          </ac:spMkLst>
        </pc:spChg>
        <pc:spChg chg="mod">
          <ac:chgData name="Никола Алексеев" userId="ba66283bcb01e904" providerId="LiveId" clId="{84A4808F-1312-475B-BEF1-83A0CD1F2A52}" dt="2018-04-14T22:28:08.024" v="7965" actId="1076"/>
          <ac:spMkLst>
            <pc:docMk/>
            <pc:sldMk cId="2132415836" sldId="380"/>
            <ac:spMk id="9" creationId="{95F21DB9-1349-4D79-9C3A-B03ED8C53FCD}"/>
          </ac:spMkLst>
        </pc:spChg>
        <pc:spChg chg="add">
          <ac:chgData name="Никола Алексеев" userId="ba66283bcb01e904" providerId="LiveId" clId="{84A4808F-1312-475B-BEF1-83A0CD1F2A52}" dt="2018-04-14T21:38:40.656" v="6468" actId="20577"/>
          <ac:spMkLst>
            <pc:docMk/>
            <pc:sldMk cId="2132415836" sldId="380"/>
            <ac:spMk id="10" creationId="{9052B39E-8F16-41C7-A085-876423A0B251}"/>
          </ac:spMkLst>
        </pc:spChg>
        <pc:spChg chg="del">
          <ac:chgData name="Никола Алексеев" userId="ba66283bcb01e904" providerId="LiveId" clId="{84A4808F-1312-475B-BEF1-83A0CD1F2A52}" dt="2018-04-14T21:38:40.437" v="6467" actId="478"/>
          <ac:spMkLst>
            <pc:docMk/>
            <pc:sldMk cId="2132415836" sldId="380"/>
            <ac:spMk id="11" creationId="{BDCD6972-EFB4-4469-9969-1ABB7CADB0DB}"/>
          </ac:spMkLst>
        </pc:spChg>
        <pc:spChg chg="add">
          <ac:chgData name="Никола Алексеев" userId="ba66283bcb01e904" providerId="LiveId" clId="{84A4808F-1312-475B-BEF1-83A0CD1F2A52}" dt="2018-04-14T21:38:40.656" v="6468" actId="20577"/>
          <ac:spMkLst>
            <pc:docMk/>
            <pc:sldMk cId="2132415836" sldId="380"/>
            <ac:spMk id="12" creationId="{D7E8EE49-F073-4A5C-98DE-3E0F710A6208}"/>
          </ac:spMkLst>
        </pc:spChg>
        <pc:spChg chg="del">
          <ac:chgData name="Никола Алексеев" userId="ba66283bcb01e904" providerId="LiveId" clId="{84A4808F-1312-475B-BEF1-83A0CD1F2A52}" dt="2018-04-14T21:38:40.437" v="6467" actId="478"/>
          <ac:spMkLst>
            <pc:docMk/>
            <pc:sldMk cId="2132415836" sldId="380"/>
            <ac:spMk id="13" creationId="{BDBE9297-226C-4431-9013-71388BF5B2D0}"/>
          </ac:spMkLst>
        </pc:spChg>
        <pc:spChg chg="mod">
          <ac:chgData name="Никола Алексеев" userId="ba66283bcb01e904" providerId="LiveId" clId="{84A4808F-1312-475B-BEF1-83A0CD1F2A52}" dt="2018-04-14T21:37:01.517" v="6414" actId="14100"/>
          <ac:spMkLst>
            <pc:docMk/>
            <pc:sldMk cId="2132415836" sldId="380"/>
            <ac:spMk id="14" creationId="{5018E75E-8B82-4A13-BB50-7B6ED4411765}"/>
          </ac:spMkLst>
        </pc:spChg>
        <pc:spChg chg="mod">
          <ac:chgData name="Никола Алексеев" userId="ba66283bcb01e904" providerId="LiveId" clId="{84A4808F-1312-475B-BEF1-83A0CD1F2A52}" dt="2018-04-14T21:36:58.823" v="6413" actId="14100"/>
          <ac:spMkLst>
            <pc:docMk/>
            <pc:sldMk cId="2132415836" sldId="380"/>
            <ac:spMk id="15" creationId="{1DBE4CE6-8FBA-4407-ABD3-35BF1C960D51}"/>
          </ac:spMkLst>
        </pc:spChg>
        <pc:spChg chg="add mod">
          <ac:chgData name="Никола Алексеев" userId="ba66283bcb01e904" providerId="LiveId" clId="{84A4808F-1312-475B-BEF1-83A0CD1F2A52}" dt="2018-04-14T22:17:21.765" v="7782" actId="122"/>
          <ac:spMkLst>
            <pc:docMk/>
            <pc:sldMk cId="2132415836" sldId="380"/>
            <ac:spMk id="16" creationId="{E3E8F888-C4F3-4017-ADD2-B5F4E187E3D4}"/>
          </ac:spMkLst>
        </pc:spChg>
        <pc:spChg chg="add mod">
          <ac:chgData name="Никола Алексеев" userId="ba66283bcb01e904" providerId="LiveId" clId="{84A4808F-1312-475B-BEF1-83A0CD1F2A52}" dt="2018-04-14T22:18:07.283" v="7798" actId="20577"/>
          <ac:spMkLst>
            <pc:docMk/>
            <pc:sldMk cId="2132415836" sldId="380"/>
            <ac:spMk id="17" creationId="{C23635F0-2301-43B7-8A4C-CDAE0BB6CDF3}"/>
          </ac:spMkLst>
        </pc:spChg>
        <pc:picChg chg="add mod">
          <ac:chgData name="Никола Алексеев" userId="ba66283bcb01e904" providerId="LiveId" clId="{84A4808F-1312-475B-BEF1-83A0CD1F2A52}" dt="2018-04-14T22:16:57.825" v="7759" actId="1076"/>
          <ac:picMkLst>
            <pc:docMk/>
            <pc:sldMk cId="2132415836" sldId="380"/>
            <ac:picMk id="2" creationId="{6D6B92D1-DF66-4EA0-A48E-0D7B07FBF128}"/>
          </ac:picMkLst>
        </pc:picChg>
        <pc:picChg chg="add mod modCrop">
          <ac:chgData name="Никола Алексеев" userId="ba66283bcb01e904" providerId="LiveId" clId="{84A4808F-1312-475B-BEF1-83A0CD1F2A52}" dt="2018-04-14T22:18:22.589" v="7800" actId="1076"/>
          <ac:picMkLst>
            <pc:docMk/>
            <pc:sldMk cId="2132415836" sldId="380"/>
            <ac:picMk id="3" creationId="{D36FD0B0-EAF7-487A-AE3A-D8BF7957C346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2:29:06.045" v="7982" actId="478"/>
        <pc:sldMkLst>
          <pc:docMk/>
          <pc:sldMk cId="886606426" sldId="381"/>
        </pc:sldMkLst>
        <pc:spChg chg="mod">
          <ac:chgData name="Никола Алексеев" userId="ba66283bcb01e904" providerId="LiveId" clId="{84A4808F-1312-475B-BEF1-83A0CD1F2A52}" dt="2018-04-14T21:51:26.746" v="7038" actId="403"/>
          <ac:spMkLst>
            <pc:docMk/>
            <pc:sldMk cId="886606426" sldId="381"/>
            <ac:spMk id="9" creationId="{95F21DB9-1349-4D79-9C3A-B03ED8C53FCD}"/>
          </ac:spMkLst>
        </pc:spChg>
        <pc:spChg chg="add del">
          <ac:chgData name="Никола Алексеев" userId="ba66283bcb01e904" providerId="LiveId" clId="{84A4808F-1312-475B-BEF1-83A0CD1F2A52}" dt="2018-04-14T22:29:06.045" v="7982" actId="478"/>
          <ac:spMkLst>
            <pc:docMk/>
            <pc:sldMk cId="886606426" sldId="381"/>
            <ac:spMk id="14" creationId="{5018E75E-8B82-4A13-BB50-7B6ED4411765}"/>
          </ac:spMkLst>
        </pc:spChg>
        <pc:spChg chg="add del">
          <ac:chgData name="Никола Алексеев" userId="ba66283bcb01e904" providerId="LiveId" clId="{84A4808F-1312-475B-BEF1-83A0CD1F2A52}" dt="2018-04-14T22:29:06.045" v="7982" actId="478"/>
          <ac:spMkLst>
            <pc:docMk/>
            <pc:sldMk cId="886606426" sldId="381"/>
            <ac:spMk id="15" creationId="{1DBE4CE6-8FBA-4407-ABD3-35BF1C960D51}"/>
          </ac:spMkLst>
        </pc:spChg>
        <pc:spChg chg="mod">
          <ac:chgData name="Никола Алексеев" userId="ba66283bcb01e904" providerId="LiveId" clId="{84A4808F-1312-475B-BEF1-83A0CD1F2A52}" dt="2018-04-14T22:17:56.756" v="7792" actId="1035"/>
          <ac:spMkLst>
            <pc:docMk/>
            <pc:sldMk cId="886606426" sldId="381"/>
            <ac:spMk id="16" creationId="{E3E8F888-C4F3-4017-ADD2-B5F4E187E3D4}"/>
          </ac:spMkLst>
        </pc:spChg>
        <pc:spChg chg="mod">
          <ac:chgData name="Никола Алексеев" userId="ba66283bcb01e904" providerId="LiveId" clId="{84A4808F-1312-475B-BEF1-83A0CD1F2A52}" dt="2018-04-14T22:17:56.756" v="7792" actId="1035"/>
          <ac:spMkLst>
            <pc:docMk/>
            <pc:sldMk cId="886606426" sldId="381"/>
            <ac:spMk id="17" creationId="{C23635F0-2301-43B7-8A4C-CDAE0BB6CDF3}"/>
          </ac:spMkLst>
        </pc:spChg>
        <pc:picChg chg="del mod">
          <ac:chgData name="Никола Алексеев" userId="ba66283bcb01e904" providerId="LiveId" clId="{84A4808F-1312-475B-BEF1-83A0CD1F2A52}" dt="2018-04-14T21:53:13.563" v="7053" actId="478"/>
          <ac:picMkLst>
            <pc:docMk/>
            <pc:sldMk cId="886606426" sldId="381"/>
            <ac:picMk id="2" creationId="{6D6B92D1-DF66-4EA0-A48E-0D7B07FBF128}"/>
          </ac:picMkLst>
        </pc:picChg>
        <pc:picChg chg="del mod">
          <ac:chgData name="Никола Алексеев" userId="ba66283bcb01e904" providerId="LiveId" clId="{84A4808F-1312-475B-BEF1-83A0CD1F2A52}" dt="2018-04-14T21:52:34.672" v="7043" actId="478"/>
          <ac:picMkLst>
            <pc:docMk/>
            <pc:sldMk cId="886606426" sldId="381"/>
            <ac:picMk id="3" creationId="{D36FD0B0-EAF7-487A-AE3A-D8BF7957C346}"/>
          </ac:picMkLst>
        </pc:picChg>
        <pc:picChg chg="add del">
          <ac:chgData name="Никола Алексеев" userId="ba66283bcb01e904" providerId="LiveId" clId="{84A4808F-1312-475B-BEF1-83A0CD1F2A52}" dt="2018-04-14T21:52:35.627" v="7045"/>
          <ac:picMkLst>
            <pc:docMk/>
            <pc:sldMk cId="886606426" sldId="381"/>
            <ac:picMk id="4" creationId="{BC6DF23C-65F6-454A-9CF2-E7B4BE342153}"/>
          </ac:picMkLst>
        </pc:picChg>
        <pc:picChg chg="add del mod">
          <ac:chgData name="Никола Алексеев" userId="ba66283bcb01e904" providerId="LiveId" clId="{84A4808F-1312-475B-BEF1-83A0CD1F2A52}" dt="2018-04-14T21:53:07.410" v="7049" actId="478"/>
          <ac:picMkLst>
            <pc:docMk/>
            <pc:sldMk cId="886606426" sldId="381"/>
            <ac:picMk id="5" creationId="{A5DADA42-FB1D-4407-9325-F178418578F3}"/>
          </ac:picMkLst>
        </pc:picChg>
        <pc:picChg chg="add mod">
          <ac:chgData name="Никола Алексеев" userId="ba66283bcb01e904" providerId="LiveId" clId="{84A4808F-1312-475B-BEF1-83A0CD1F2A52}" dt="2018-04-14T22:17:46.528" v="7789" actId="1076"/>
          <ac:picMkLst>
            <pc:docMk/>
            <pc:sldMk cId="886606426" sldId="381"/>
            <ac:picMk id="6" creationId="{EE3FE068-D236-416C-B26B-03F5E2A638DD}"/>
          </ac:picMkLst>
        </pc:picChg>
        <pc:picChg chg="add mod">
          <ac:chgData name="Никола Алексеев" userId="ba66283bcb01e904" providerId="LiveId" clId="{84A4808F-1312-475B-BEF1-83A0CD1F2A52}" dt="2018-04-14T22:17:51.193" v="7790" actId="1076"/>
          <ac:picMkLst>
            <pc:docMk/>
            <pc:sldMk cId="886606426" sldId="381"/>
            <ac:picMk id="7" creationId="{CC9C64D2-A1B1-4C83-AFB9-F99EAF1DC0F9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2:29:09.760" v="7984" actId="478"/>
        <pc:sldMkLst>
          <pc:docMk/>
          <pc:sldMk cId="2344229713" sldId="382"/>
        </pc:sldMkLst>
        <pc:spChg chg="mod">
          <ac:chgData name="Никола Алексеев" userId="ba66283bcb01e904" providerId="LiveId" clId="{84A4808F-1312-475B-BEF1-83A0CD1F2A52}" dt="2018-04-14T22:28:01.511" v="7964" actId="1076"/>
          <ac:spMkLst>
            <pc:docMk/>
            <pc:sldMk cId="2344229713" sldId="382"/>
            <ac:spMk id="9" creationId="{95F21DB9-1349-4D79-9C3A-B03ED8C53FCD}"/>
          </ac:spMkLst>
        </pc:spChg>
        <pc:spChg chg="add del">
          <ac:chgData name="Никола Алексеев" userId="ba66283bcb01e904" providerId="LiveId" clId="{84A4808F-1312-475B-BEF1-83A0CD1F2A52}" dt="2018-04-14T22:29:09.294" v="7983"/>
          <ac:spMkLst>
            <pc:docMk/>
            <pc:sldMk cId="2344229713" sldId="382"/>
            <ac:spMk id="13" creationId="{12A45A6C-DB35-4A4A-AB7B-129D749896B5}"/>
          </ac:spMkLst>
        </pc:spChg>
        <pc:spChg chg="add del">
          <ac:chgData name="Никола Алексеев" userId="ba66283bcb01e904" providerId="LiveId" clId="{84A4808F-1312-475B-BEF1-83A0CD1F2A52}" dt="2018-04-14T22:29:09.760" v="7984" actId="478"/>
          <ac:spMkLst>
            <pc:docMk/>
            <pc:sldMk cId="2344229713" sldId="382"/>
            <ac:spMk id="14" creationId="{5018E75E-8B82-4A13-BB50-7B6ED4411765}"/>
          </ac:spMkLst>
        </pc:spChg>
        <pc:spChg chg="add del">
          <ac:chgData name="Никола Алексеев" userId="ba66283bcb01e904" providerId="LiveId" clId="{84A4808F-1312-475B-BEF1-83A0CD1F2A52}" dt="2018-04-14T22:29:09.760" v="7984" actId="478"/>
          <ac:spMkLst>
            <pc:docMk/>
            <pc:sldMk cId="2344229713" sldId="382"/>
            <ac:spMk id="15" creationId="{1DBE4CE6-8FBA-4407-ABD3-35BF1C960D51}"/>
          </ac:spMkLst>
        </pc:spChg>
        <pc:spChg chg="mod">
          <ac:chgData name="Никола Алексеев" userId="ba66283bcb01e904" providerId="LiveId" clId="{84A4808F-1312-475B-BEF1-83A0CD1F2A52}" dt="2018-04-14T22:18:51.680" v="7801"/>
          <ac:spMkLst>
            <pc:docMk/>
            <pc:sldMk cId="2344229713" sldId="382"/>
            <ac:spMk id="16" creationId="{E3E8F888-C4F3-4017-ADD2-B5F4E187E3D4}"/>
          </ac:spMkLst>
        </pc:spChg>
        <pc:spChg chg="mod">
          <ac:chgData name="Никола Алексеев" userId="ba66283bcb01e904" providerId="LiveId" clId="{84A4808F-1312-475B-BEF1-83A0CD1F2A52}" dt="2018-04-14T22:18:55.161" v="7802"/>
          <ac:spMkLst>
            <pc:docMk/>
            <pc:sldMk cId="2344229713" sldId="382"/>
            <ac:spMk id="17" creationId="{C23635F0-2301-43B7-8A4C-CDAE0BB6CDF3}"/>
          </ac:spMkLst>
        </pc:spChg>
        <pc:spChg chg="add del">
          <ac:chgData name="Никола Алексеев" userId="ba66283bcb01e904" providerId="LiveId" clId="{84A4808F-1312-475B-BEF1-83A0CD1F2A52}" dt="2018-04-14T22:29:09.294" v="7983"/>
          <ac:spMkLst>
            <pc:docMk/>
            <pc:sldMk cId="2344229713" sldId="382"/>
            <ac:spMk id="18" creationId="{A3A31AAC-E6AD-4157-9B75-33D9E5B9D282}"/>
          </ac:spMkLst>
        </pc:spChg>
        <pc:picChg chg="add mod">
          <ac:chgData name="Никола Алексеев" userId="ba66283bcb01e904" providerId="LiveId" clId="{84A4808F-1312-475B-BEF1-83A0CD1F2A52}" dt="2018-04-14T22:07:53.307" v="7152" actId="1076"/>
          <ac:picMkLst>
            <pc:docMk/>
            <pc:sldMk cId="2344229713" sldId="382"/>
            <ac:picMk id="2" creationId="{037F77F8-68F5-4B9C-93DD-0793D1FA8E44}"/>
          </ac:picMkLst>
        </pc:picChg>
        <pc:picChg chg="add mod">
          <ac:chgData name="Никола Алексеев" userId="ba66283bcb01e904" providerId="LiveId" clId="{84A4808F-1312-475B-BEF1-83A0CD1F2A52}" dt="2018-04-14T22:08:14.295" v="7156" actId="1076"/>
          <ac:picMkLst>
            <pc:docMk/>
            <pc:sldMk cId="2344229713" sldId="382"/>
            <ac:picMk id="3" creationId="{B00DD770-0252-4626-931B-66C17A6B7C0B}"/>
          </ac:picMkLst>
        </pc:picChg>
        <pc:picChg chg="del">
          <ac:chgData name="Никола Алексеев" userId="ba66283bcb01e904" providerId="LiveId" clId="{84A4808F-1312-475B-BEF1-83A0CD1F2A52}" dt="2018-04-14T22:07:22.124" v="7147" actId="478"/>
          <ac:picMkLst>
            <pc:docMk/>
            <pc:sldMk cId="2344229713" sldId="382"/>
            <ac:picMk id="6" creationId="{EE3FE068-D236-416C-B26B-03F5E2A638DD}"/>
          </ac:picMkLst>
        </pc:picChg>
        <pc:picChg chg="del">
          <ac:chgData name="Никола Алексеев" userId="ba66283bcb01e904" providerId="LiveId" clId="{84A4808F-1312-475B-BEF1-83A0CD1F2A52}" dt="2018-04-14T22:07:21.875" v="7146" actId="478"/>
          <ac:picMkLst>
            <pc:docMk/>
            <pc:sldMk cId="2344229713" sldId="382"/>
            <ac:picMk id="7" creationId="{CC9C64D2-A1B1-4C83-AFB9-F99EAF1DC0F9}"/>
          </ac:picMkLst>
        </pc:picChg>
      </pc:sldChg>
      <pc:sldChg chg="add del">
        <pc:chgData name="Никола Алексеев" userId="ba66283bcb01e904" providerId="LiveId" clId="{84A4808F-1312-475B-BEF1-83A0CD1F2A52}" dt="2018-04-14T22:06:50.760" v="7061"/>
        <pc:sldMkLst>
          <pc:docMk/>
          <pc:sldMk cId="1067956051" sldId="383"/>
        </pc:sldMkLst>
      </pc:sldChg>
      <pc:sldChg chg="addSp delSp modSp add">
        <pc:chgData name="Никола Алексеев" userId="ba66283bcb01e904" providerId="LiveId" clId="{84A4808F-1312-475B-BEF1-83A0CD1F2A52}" dt="2018-04-14T22:28:56.536" v="7978"/>
        <pc:sldMkLst>
          <pc:docMk/>
          <pc:sldMk cId="1759322728" sldId="383"/>
        </pc:sldMkLst>
        <pc:spChg chg="mod">
          <ac:chgData name="Никола Алексеев" userId="ba66283bcb01e904" providerId="LiveId" clId="{84A4808F-1312-475B-BEF1-83A0CD1F2A52}" dt="2018-04-14T22:13:50.245" v="7747" actId="20577"/>
          <ac:spMkLst>
            <pc:docMk/>
            <pc:sldMk cId="1759322728" sldId="383"/>
            <ac:spMk id="9" creationId="{95F21DB9-1349-4D79-9C3A-B03ED8C53FCD}"/>
          </ac:spMkLst>
        </pc:spChg>
        <pc:spChg chg="add mod">
          <ac:chgData name="Никола Алексеев" userId="ba66283bcb01e904" providerId="LiveId" clId="{84A4808F-1312-475B-BEF1-83A0CD1F2A52}" dt="2018-04-14T22:19:21.130" v="7818" actId="1036"/>
          <ac:spMkLst>
            <pc:docMk/>
            <pc:sldMk cId="1759322728" sldId="383"/>
            <ac:spMk id="13" creationId="{C0F3ECE1-4156-453D-962C-5808DFCF89C8}"/>
          </ac:spMkLst>
        </pc:spChg>
        <pc:spChg chg="del">
          <ac:chgData name="Никола Алексеев" userId="ba66283bcb01e904" providerId="LiveId" clId="{84A4808F-1312-475B-BEF1-83A0CD1F2A52}" dt="2018-04-14T22:28:55.753" v="7977" actId="478"/>
          <ac:spMkLst>
            <pc:docMk/>
            <pc:sldMk cId="1759322728" sldId="383"/>
            <ac:spMk id="14" creationId="{5018E75E-8B82-4A13-BB50-7B6ED4411765}"/>
          </ac:spMkLst>
        </pc:spChg>
        <pc:spChg chg="del">
          <ac:chgData name="Никола Алексеев" userId="ba66283bcb01e904" providerId="LiveId" clId="{84A4808F-1312-475B-BEF1-83A0CD1F2A52}" dt="2018-04-14T22:28:55.753" v="7977" actId="478"/>
          <ac:spMkLst>
            <pc:docMk/>
            <pc:sldMk cId="1759322728" sldId="383"/>
            <ac:spMk id="15" creationId="{1DBE4CE6-8FBA-4407-ABD3-35BF1C960D51}"/>
          </ac:spMkLst>
        </pc:spChg>
        <pc:spChg chg="del">
          <ac:chgData name="Никола Алексеев" userId="ba66283bcb01e904" providerId="LiveId" clId="{84A4808F-1312-475B-BEF1-83A0CD1F2A52}" dt="2018-04-14T22:10:54.217" v="7164" actId="478"/>
          <ac:spMkLst>
            <pc:docMk/>
            <pc:sldMk cId="1759322728" sldId="383"/>
            <ac:spMk id="16" creationId="{E3E8F888-C4F3-4017-ADD2-B5F4E187E3D4}"/>
          </ac:spMkLst>
        </pc:spChg>
        <pc:spChg chg="del">
          <ac:chgData name="Никола Алексеев" userId="ba66283bcb01e904" providerId="LiveId" clId="{84A4808F-1312-475B-BEF1-83A0CD1F2A52}" dt="2018-04-14T22:10:54.217" v="7164" actId="478"/>
          <ac:spMkLst>
            <pc:docMk/>
            <pc:sldMk cId="1759322728" sldId="383"/>
            <ac:spMk id="17" creationId="{C23635F0-2301-43B7-8A4C-CDAE0BB6CDF3}"/>
          </ac:spMkLst>
        </pc:spChg>
        <pc:spChg chg="add mod">
          <ac:chgData name="Никола Алексеев" userId="ba66283bcb01e904" providerId="LiveId" clId="{84A4808F-1312-475B-BEF1-83A0CD1F2A52}" dt="2018-04-14T22:19:21.130" v="7818" actId="1036"/>
          <ac:spMkLst>
            <pc:docMk/>
            <pc:sldMk cId="1759322728" sldId="383"/>
            <ac:spMk id="18" creationId="{1F6BC861-E420-45D1-B2F3-E88C6F291EC8}"/>
          </ac:spMkLst>
        </pc:spChg>
        <pc:spChg chg="add">
          <ac:chgData name="Никола Алексеев" userId="ba66283bcb01e904" providerId="LiveId" clId="{84A4808F-1312-475B-BEF1-83A0CD1F2A52}" dt="2018-04-14T22:28:56.536" v="7978"/>
          <ac:spMkLst>
            <pc:docMk/>
            <pc:sldMk cId="1759322728" sldId="383"/>
            <ac:spMk id="19" creationId="{C5A6160B-D55D-4555-903A-9233F7693069}"/>
          </ac:spMkLst>
        </pc:spChg>
        <pc:spChg chg="add">
          <ac:chgData name="Никола Алексеев" userId="ba66283bcb01e904" providerId="LiveId" clId="{84A4808F-1312-475B-BEF1-83A0CD1F2A52}" dt="2018-04-14T22:28:56.536" v="7978"/>
          <ac:spMkLst>
            <pc:docMk/>
            <pc:sldMk cId="1759322728" sldId="383"/>
            <ac:spMk id="20" creationId="{8A4BAD5F-8CF1-4A0A-833F-B23F82F2B49D}"/>
          </ac:spMkLst>
        </pc:spChg>
        <pc:picChg chg="del">
          <ac:chgData name="Никола Алексеев" userId="ba66283bcb01e904" providerId="LiveId" clId="{84A4808F-1312-475B-BEF1-83A0CD1F2A52}" dt="2018-04-14T22:10:53.181" v="7162" actId="478"/>
          <ac:picMkLst>
            <pc:docMk/>
            <pc:sldMk cId="1759322728" sldId="383"/>
            <ac:picMk id="2" creationId="{037F77F8-68F5-4B9C-93DD-0793D1FA8E44}"/>
          </ac:picMkLst>
        </pc:picChg>
        <pc:picChg chg="del">
          <ac:chgData name="Никола Алексеев" userId="ba66283bcb01e904" providerId="LiveId" clId="{84A4808F-1312-475B-BEF1-83A0CD1F2A52}" dt="2018-04-14T22:10:53.450" v="7163" actId="478"/>
          <ac:picMkLst>
            <pc:docMk/>
            <pc:sldMk cId="1759322728" sldId="383"/>
            <ac:picMk id="3" creationId="{B00DD770-0252-4626-931B-66C17A6B7C0B}"/>
          </ac:picMkLst>
        </pc:picChg>
        <pc:picChg chg="add mod">
          <ac:chgData name="Никола Алексеев" userId="ba66283bcb01e904" providerId="LiveId" clId="{84A4808F-1312-475B-BEF1-83A0CD1F2A52}" dt="2018-04-14T22:19:14.762" v="7815" actId="1035"/>
          <ac:picMkLst>
            <pc:docMk/>
            <pc:sldMk cId="1759322728" sldId="383"/>
            <ac:picMk id="4" creationId="{0835D828-88CD-42A5-BAA6-61B7A51ED56E}"/>
          </ac:picMkLst>
        </pc:picChg>
        <pc:picChg chg="add mod">
          <ac:chgData name="Никола Алексеев" userId="ba66283bcb01e904" providerId="LiveId" clId="{84A4808F-1312-475B-BEF1-83A0CD1F2A52}" dt="2018-04-14T22:19:14.762" v="7815" actId="1035"/>
          <ac:picMkLst>
            <pc:docMk/>
            <pc:sldMk cId="1759322728" sldId="383"/>
            <ac:picMk id="5" creationId="{AA5FE1B5-92BB-45AD-8CF7-FFF105978DC8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2:28:51.456" v="7976" actId="14100"/>
        <pc:sldMkLst>
          <pc:docMk/>
          <pc:sldMk cId="3887446951" sldId="384"/>
        </pc:sldMkLst>
        <pc:spChg chg="mod">
          <ac:chgData name="Никола Алексеев" userId="ba66283bcb01e904" providerId="LiveId" clId="{84A4808F-1312-475B-BEF1-83A0CD1F2A52}" dt="2018-04-14T22:27:57.145" v="7963" actId="1076"/>
          <ac:spMkLst>
            <pc:docMk/>
            <pc:sldMk cId="3887446951" sldId="384"/>
            <ac:spMk id="9" creationId="{95F21DB9-1349-4D79-9C3A-B03ED8C53FCD}"/>
          </ac:spMkLst>
        </pc:spChg>
        <pc:spChg chg="mod">
          <ac:chgData name="Никола Алексеев" userId="ba66283bcb01e904" providerId="LiveId" clId="{84A4808F-1312-475B-BEF1-83A0CD1F2A52}" dt="2018-04-14T22:27:51.986" v="7962" actId="1076"/>
          <ac:spMkLst>
            <pc:docMk/>
            <pc:sldMk cId="3887446951" sldId="384"/>
            <ac:spMk id="13" creationId="{C0F3ECE1-4156-453D-962C-5808DFCF89C8}"/>
          </ac:spMkLst>
        </pc:spChg>
        <pc:spChg chg="mod">
          <ac:chgData name="Никола Алексеев" userId="ba66283bcb01e904" providerId="LiveId" clId="{84A4808F-1312-475B-BEF1-83A0CD1F2A52}" dt="2018-04-14T22:28:51.456" v="7976" actId="14100"/>
          <ac:spMkLst>
            <pc:docMk/>
            <pc:sldMk cId="3887446951" sldId="384"/>
            <ac:spMk id="14" creationId="{5018E75E-8B82-4A13-BB50-7B6ED4411765}"/>
          </ac:spMkLst>
        </pc:spChg>
        <pc:spChg chg="mod">
          <ac:chgData name="Никола Алексеев" userId="ba66283bcb01e904" providerId="LiveId" clId="{84A4808F-1312-475B-BEF1-83A0CD1F2A52}" dt="2018-04-14T22:28:48.297" v="7975" actId="14100"/>
          <ac:spMkLst>
            <pc:docMk/>
            <pc:sldMk cId="3887446951" sldId="384"/>
            <ac:spMk id="15" creationId="{1DBE4CE6-8FBA-4407-ABD3-35BF1C960D51}"/>
          </ac:spMkLst>
        </pc:spChg>
        <pc:spChg chg="mod">
          <ac:chgData name="Никола Алексеев" userId="ba66283bcb01e904" providerId="LiveId" clId="{84A4808F-1312-475B-BEF1-83A0CD1F2A52}" dt="2018-04-14T22:27:47.938" v="7961" actId="1076"/>
          <ac:spMkLst>
            <pc:docMk/>
            <pc:sldMk cId="3887446951" sldId="384"/>
            <ac:spMk id="18" creationId="{1F6BC861-E420-45D1-B2F3-E88C6F291EC8}"/>
          </ac:spMkLst>
        </pc:spChg>
        <pc:picChg chg="add mod">
          <ac:chgData name="Никола Алексеев" userId="ba66283bcb01e904" providerId="LiveId" clId="{84A4808F-1312-475B-BEF1-83A0CD1F2A52}" dt="2018-04-14T22:27:18.116" v="7957" actId="1076"/>
          <ac:picMkLst>
            <pc:docMk/>
            <pc:sldMk cId="3887446951" sldId="384"/>
            <ac:picMk id="2" creationId="{CF7EAAA8-40B1-40B3-9417-5CA96CBDBC0E}"/>
          </ac:picMkLst>
        </pc:picChg>
        <pc:picChg chg="add mod">
          <ac:chgData name="Никола Алексеев" userId="ba66283bcb01e904" providerId="LiveId" clId="{84A4808F-1312-475B-BEF1-83A0CD1F2A52}" dt="2018-04-14T22:27:43.672" v="7960" actId="1076"/>
          <ac:picMkLst>
            <pc:docMk/>
            <pc:sldMk cId="3887446951" sldId="384"/>
            <ac:picMk id="3" creationId="{47D77B04-ED97-4FDE-BAF0-D1B95E3854FB}"/>
          </ac:picMkLst>
        </pc:picChg>
        <pc:picChg chg="del">
          <ac:chgData name="Никола Алексеев" userId="ba66283bcb01e904" providerId="LiveId" clId="{84A4808F-1312-475B-BEF1-83A0CD1F2A52}" dt="2018-04-14T22:27:10.762" v="7953" actId="478"/>
          <ac:picMkLst>
            <pc:docMk/>
            <pc:sldMk cId="3887446951" sldId="384"/>
            <ac:picMk id="4" creationId="{0835D828-88CD-42A5-BAA6-61B7A51ED56E}"/>
          </ac:picMkLst>
        </pc:picChg>
        <pc:picChg chg="del">
          <ac:chgData name="Никола Алексеев" userId="ba66283bcb01e904" providerId="LiveId" clId="{84A4808F-1312-475B-BEF1-83A0CD1F2A52}" dt="2018-04-14T22:27:19.213" v="7958" actId="478"/>
          <ac:picMkLst>
            <pc:docMk/>
            <pc:sldMk cId="3887446951" sldId="384"/>
            <ac:picMk id="5" creationId="{AA5FE1B5-92BB-45AD-8CF7-FFF105978DC8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2:34:25.545" v="8315" actId="1076"/>
        <pc:sldMkLst>
          <pc:docMk/>
          <pc:sldMk cId="2317159268" sldId="385"/>
        </pc:sldMkLst>
        <pc:spChg chg="mod">
          <ac:chgData name="Никола Алексеев" userId="ba66283bcb01e904" providerId="LiveId" clId="{84A4808F-1312-475B-BEF1-83A0CD1F2A52}" dt="2018-04-14T22:31:35.765" v="8294" actId="20577"/>
          <ac:spMkLst>
            <pc:docMk/>
            <pc:sldMk cId="2317159268" sldId="385"/>
            <ac:spMk id="9" creationId="{95F21DB9-1349-4D79-9C3A-B03ED8C53FCD}"/>
          </ac:spMkLst>
        </pc:spChg>
        <pc:spChg chg="del">
          <ac:chgData name="Никола Алексеев" userId="ba66283bcb01e904" providerId="LiveId" clId="{84A4808F-1312-475B-BEF1-83A0CD1F2A52}" dt="2018-04-14T22:29:22.208" v="7986" actId="478"/>
          <ac:spMkLst>
            <pc:docMk/>
            <pc:sldMk cId="2317159268" sldId="385"/>
            <ac:spMk id="13" creationId="{C0F3ECE1-4156-453D-962C-5808DFCF89C8}"/>
          </ac:spMkLst>
        </pc:spChg>
        <pc:spChg chg="mod">
          <ac:chgData name="Никола Алексеев" userId="ba66283bcb01e904" providerId="LiveId" clId="{84A4808F-1312-475B-BEF1-83A0CD1F2A52}" dt="2018-04-14T22:29:32.072" v="7995" actId="20577"/>
          <ac:spMkLst>
            <pc:docMk/>
            <pc:sldMk cId="2317159268" sldId="385"/>
            <ac:spMk id="15" creationId="{1DBE4CE6-8FBA-4407-ABD3-35BF1C960D51}"/>
          </ac:spMkLst>
        </pc:spChg>
        <pc:spChg chg="add mod">
          <ac:chgData name="Никола Алексеев" userId="ba66283bcb01e904" providerId="LiveId" clId="{84A4808F-1312-475B-BEF1-83A0CD1F2A52}" dt="2018-04-14T22:34:14.215" v="8312" actId="1038"/>
          <ac:spMkLst>
            <pc:docMk/>
            <pc:sldMk cId="2317159268" sldId="385"/>
            <ac:spMk id="16" creationId="{3E66FFBF-9D1C-4469-A1E6-6A2A171A28AC}"/>
          </ac:spMkLst>
        </pc:spChg>
        <pc:spChg chg="add mod">
          <ac:chgData name="Никола Алексеев" userId="ba66283bcb01e904" providerId="LiveId" clId="{84A4808F-1312-475B-BEF1-83A0CD1F2A52}" dt="2018-04-14T22:34:25.545" v="8315" actId="1076"/>
          <ac:spMkLst>
            <pc:docMk/>
            <pc:sldMk cId="2317159268" sldId="385"/>
            <ac:spMk id="17" creationId="{2E5A7313-A28A-44F5-A399-97FF10C8FDBF}"/>
          </ac:spMkLst>
        </pc:spChg>
        <pc:spChg chg="del">
          <ac:chgData name="Никола Алексеев" userId="ba66283bcb01e904" providerId="LiveId" clId="{84A4808F-1312-475B-BEF1-83A0CD1F2A52}" dt="2018-04-14T22:29:22.208" v="7986" actId="478"/>
          <ac:spMkLst>
            <pc:docMk/>
            <pc:sldMk cId="2317159268" sldId="385"/>
            <ac:spMk id="18" creationId="{1F6BC861-E420-45D1-B2F3-E88C6F291EC8}"/>
          </ac:spMkLst>
        </pc:spChg>
        <pc:picChg chg="del">
          <ac:chgData name="Никола Алексеев" userId="ba66283bcb01e904" providerId="LiveId" clId="{84A4808F-1312-475B-BEF1-83A0CD1F2A52}" dt="2018-04-14T22:29:22.208" v="7986" actId="478"/>
          <ac:picMkLst>
            <pc:docMk/>
            <pc:sldMk cId="2317159268" sldId="385"/>
            <ac:picMk id="2" creationId="{CF7EAAA8-40B1-40B3-9417-5CA96CBDBC0E}"/>
          </ac:picMkLst>
        </pc:picChg>
        <pc:picChg chg="del">
          <ac:chgData name="Никола Алексеев" userId="ba66283bcb01e904" providerId="LiveId" clId="{84A4808F-1312-475B-BEF1-83A0CD1F2A52}" dt="2018-04-14T22:29:22.208" v="7986" actId="478"/>
          <ac:picMkLst>
            <pc:docMk/>
            <pc:sldMk cId="2317159268" sldId="385"/>
            <ac:picMk id="3" creationId="{47D77B04-ED97-4FDE-BAF0-D1B95E3854FB}"/>
          </ac:picMkLst>
        </pc:picChg>
        <pc:picChg chg="add mod">
          <ac:chgData name="Никола Алексеев" userId="ba66283bcb01e904" providerId="LiveId" clId="{84A4808F-1312-475B-BEF1-83A0CD1F2A52}" dt="2018-04-14T22:34:14.215" v="8312" actId="1038"/>
          <ac:picMkLst>
            <pc:docMk/>
            <pc:sldMk cId="2317159268" sldId="385"/>
            <ac:picMk id="4" creationId="{34154F5F-3CC1-48EF-A4A3-2FA068120226}"/>
          </ac:picMkLst>
        </pc:picChg>
        <pc:picChg chg="add mod">
          <ac:chgData name="Никола Алексеев" userId="ba66283bcb01e904" providerId="LiveId" clId="{84A4808F-1312-475B-BEF1-83A0CD1F2A52}" dt="2018-04-14T22:34:11.824" v="8310" actId="1076"/>
          <ac:picMkLst>
            <pc:docMk/>
            <pc:sldMk cId="2317159268" sldId="385"/>
            <ac:picMk id="5" creationId="{22A58B56-4DE5-415C-B3EE-F07E83EED0DA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2:37:28.929" v="8407" actId="1076"/>
        <pc:sldMkLst>
          <pc:docMk/>
          <pc:sldMk cId="3104281102" sldId="386"/>
        </pc:sldMkLst>
        <pc:spChg chg="mod">
          <ac:chgData name="Никола Алексеев" userId="ba66283bcb01e904" providerId="LiveId" clId="{84A4808F-1312-475B-BEF1-83A0CD1F2A52}" dt="2018-04-14T22:35:32.512" v="8390" actId="20577"/>
          <ac:spMkLst>
            <pc:docMk/>
            <pc:sldMk cId="3104281102" sldId="386"/>
            <ac:spMk id="9" creationId="{95F21DB9-1349-4D79-9C3A-B03ED8C53FCD}"/>
          </ac:spMkLst>
        </pc:spChg>
        <pc:spChg chg="mod">
          <ac:chgData name="Никола Алексеев" userId="ba66283bcb01e904" providerId="LiveId" clId="{84A4808F-1312-475B-BEF1-83A0CD1F2A52}" dt="2018-04-14T22:37:07.391" v="8406" actId="1036"/>
          <ac:spMkLst>
            <pc:docMk/>
            <pc:sldMk cId="3104281102" sldId="386"/>
            <ac:spMk id="16" creationId="{3E66FFBF-9D1C-4469-A1E6-6A2A171A28AC}"/>
          </ac:spMkLst>
        </pc:spChg>
        <pc:spChg chg="mod">
          <ac:chgData name="Никола Алексеев" userId="ba66283bcb01e904" providerId="LiveId" clId="{84A4808F-1312-475B-BEF1-83A0CD1F2A52}" dt="2018-04-14T22:37:07.391" v="8406" actId="1036"/>
          <ac:spMkLst>
            <pc:docMk/>
            <pc:sldMk cId="3104281102" sldId="386"/>
            <ac:spMk id="17" creationId="{2E5A7313-A28A-44F5-A399-97FF10C8FDBF}"/>
          </ac:spMkLst>
        </pc:spChg>
        <pc:picChg chg="add mod">
          <ac:chgData name="Никола Алексеев" userId="ba66283bcb01e904" providerId="LiveId" clId="{84A4808F-1312-475B-BEF1-83A0CD1F2A52}" dt="2018-04-14T22:37:07.391" v="8406" actId="1036"/>
          <ac:picMkLst>
            <pc:docMk/>
            <pc:sldMk cId="3104281102" sldId="386"/>
            <ac:picMk id="2" creationId="{9B8EDFF8-E47F-4ACF-B796-2AC13AE99268}"/>
          </ac:picMkLst>
        </pc:picChg>
        <pc:picChg chg="add mod">
          <ac:chgData name="Никола Алексеев" userId="ba66283bcb01e904" providerId="LiveId" clId="{84A4808F-1312-475B-BEF1-83A0CD1F2A52}" dt="2018-04-14T22:37:28.929" v="8407" actId="1076"/>
          <ac:picMkLst>
            <pc:docMk/>
            <pc:sldMk cId="3104281102" sldId="386"/>
            <ac:picMk id="3" creationId="{DC96AE57-843F-403F-B6F3-5EE91B08D207}"/>
          </ac:picMkLst>
        </pc:picChg>
        <pc:picChg chg="del">
          <ac:chgData name="Никола Алексеев" userId="ba66283bcb01e904" providerId="LiveId" clId="{84A4808F-1312-475B-BEF1-83A0CD1F2A52}" dt="2018-04-14T22:36:26.899" v="8391" actId="478"/>
          <ac:picMkLst>
            <pc:docMk/>
            <pc:sldMk cId="3104281102" sldId="386"/>
            <ac:picMk id="4" creationId="{34154F5F-3CC1-48EF-A4A3-2FA068120226}"/>
          </ac:picMkLst>
        </pc:picChg>
        <pc:picChg chg="del">
          <ac:chgData name="Никола Алексеев" userId="ba66283bcb01e904" providerId="LiveId" clId="{84A4808F-1312-475B-BEF1-83A0CD1F2A52}" dt="2018-04-14T22:36:43.234" v="8399" actId="478"/>
          <ac:picMkLst>
            <pc:docMk/>
            <pc:sldMk cId="3104281102" sldId="386"/>
            <ac:picMk id="5" creationId="{22A58B56-4DE5-415C-B3EE-F07E83EED0DA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2:48:14.473" v="8773" actId="1076"/>
        <pc:sldMkLst>
          <pc:docMk/>
          <pc:sldMk cId="1280714138" sldId="387"/>
        </pc:sldMkLst>
        <pc:spChg chg="mod">
          <ac:chgData name="Никола Алексеев" userId="ba66283bcb01e904" providerId="LiveId" clId="{84A4808F-1312-475B-BEF1-83A0CD1F2A52}" dt="2018-04-14T22:39:35.813" v="8475" actId="20577"/>
          <ac:spMkLst>
            <pc:docMk/>
            <pc:sldMk cId="1280714138" sldId="387"/>
            <ac:spMk id="9" creationId="{95F21DB9-1349-4D79-9C3A-B03ED8C53FCD}"/>
          </ac:spMkLst>
        </pc:spChg>
        <pc:spChg chg="mod">
          <ac:chgData name="Никола Алексеев" userId="ba66283bcb01e904" providerId="LiveId" clId="{84A4808F-1312-475B-BEF1-83A0CD1F2A52}" dt="2018-04-14T22:40:58.445" v="8491" actId="1035"/>
          <ac:spMkLst>
            <pc:docMk/>
            <pc:sldMk cId="1280714138" sldId="387"/>
            <ac:spMk id="16" creationId="{3E66FFBF-9D1C-4469-A1E6-6A2A171A28AC}"/>
          </ac:spMkLst>
        </pc:spChg>
        <pc:spChg chg="mod">
          <ac:chgData name="Никола Алексеев" userId="ba66283bcb01e904" providerId="LiveId" clId="{84A4808F-1312-475B-BEF1-83A0CD1F2A52}" dt="2018-04-14T22:40:58.445" v="8491" actId="1035"/>
          <ac:spMkLst>
            <pc:docMk/>
            <pc:sldMk cId="1280714138" sldId="387"/>
            <ac:spMk id="17" creationId="{2E5A7313-A28A-44F5-A399-97FF10C8FDBF}"/>
          </ac:spMkLst>
        </pc:spChg>
        <pc:picChg chg="del">
          <ac:chgData name="Никола Алексеев" userId="ba66283bcb01e904" providerId="LiveId" clId="{84A4808F-1312-475B-BEF1-83A0CD1F2A52}" dt="2018-04-14T22:39:37.719" v="8476" actId="478"/>
          <ac:picMkLst>
            <pc:docMk/>
            <pc:sldMk cId="1280714138" sldId="387"/>
            <ac:picMk id="2" creationId="{9B8EDFF8-E47F-4ACF-B796-2AC13AE99268}"/>
          </ac:picMkLst>
        </pc:picChg>
        <pc:picChg chg="del">
          <ac:chgData name="Никола Алексеев" userId="ba66283bcb01e904" providerId="LiveId" clId="{84A4808F-1312-475B-BEF1-83A0CD1F2A52}" dt="2018-04-14T22:39:39.131" v="8477" actId="478"/>
          <ac:picMkLst>
            <pc:docMk/>
            <pc:sldMk cId="1280714138" sldId="387"/>
            <ac:picMk id="3" creationId="{DC96AE57-843F-403F-B6F3-5EE91B08D207}"/>
          </ac:picMkLst>
        </pc:picChg>
        <pc:picChg chg="add mod">
          <ac:chgData name="Никола Алексеев" userId="ba66283bcb01e904" providerId="LiveId" clId="{84A4808F-1312-475B-BEF1-83A0CD1F2A52}" dt="2018-04-14T22:48:09.429" v="8772" actId="1076"/>
          <ac:picMkLst>
            <pc:docMk/>
            <pc:sldMk cId="1280714138" sldId="387"/>
            <ac:picMk id="4" creationId="{C5C469DD-307E-48A6-A693-2F51745F98D0}"/>
          </ac:picMkLst>
        </pc:picChg>
        <pc:picChg chg="add mod">
          <ac:chgData name="Никола Алексеев" userId="ba66283bcb01e904" providerId="LiveId" clId="{84A4808F-1312-475B-BEF1-83A0CD1F2A52}" dt="2018-04-14T22:48:14.473" v="8773" actId="1076"/>
          <ac:picMkLst>
            <pc:docMk/>
            <pc:sldMk cId="1280714138" sldId="387"/>
            <ac:picMk id="5" creationId="{9DBD0C12-A9EE-494E-9FA2-53433E0F3AD5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2:47:49.229" v="8770" actId="1038"/>
        <pc:sldMkLst>
          <pc:docMk/>
          <pc:sldMk cId="3380952141" sldId="388"/>
        </pc:sldMkLst>
        <pc:spChg chg="mod">
          <ac:chgData name="Никола Алексеев" userId="ba66283bcb01e904" providerId="LiveId" clId="{84A4808F-1312-475B-BEF1-83A0CD1F2A52}" dt="2018-04-14T22:42:23.687" v="8645" actId="20577"/>
          <ac:spMkLst>
            <pc:docMk/>
            <pc:sldMk cId="3380952141" sldId="388"/>
            <ac:spMk id="9" creationId="{95F21DB9-1349-4D79-9C3A-B03ED8C53FCD}"/>
          </ac:spMkLst>
        </pc:spChg>
        <pc:spChg chg="mod">
          <ac:chgData name="Никола Алексеев" userId="ba66283bcb01e904" providerId="LiveId" clId="{84A4808F-1312-475B-BEF1-83A0CD1F2A52}" dt="2018-04-14T22:47:49.229" v="8770" actId="1038"/>
          <ac:spMkLst>
            <pc:docMk/>
            <pc:sldMk cId="3380952141" sldId="388"/>
            <ac:spMk id="16" creationId="{3E66FFBF-9D1C-4469-A1E6-6A2A171A28AC}"/>
          </ac:spMkLst>
        </pc:spChg>
        <pc:spChg chg="mod">
          <ac:chgData name="Никола Алексеев" userId="ba66283bcb01e904" providerId="LiveId" clId="{84A4808F-1312-475B-BEF1-83A0CD1F2A52}" dt="2018-04-14T22:47:49.229" v="8770" actId="1038"/>
          <ac:spMkLst>
            <pc:docMk/>
            <pc:sldMk cId="3380952141" sldId="388"/>
            <ac:spMk id="17" creationId="{2E5A7313-A28A-44F5-A399-97FF10C8FDBF}"/>
          </ac:spMkLst>
        </pc:spChg>
        <pc:picChg chg="add mod">
          <ac:chgData name="Никола Алексеев" userId="ba66283bcb01e904" providerId="LiveId" clId="{84A4808F-1312-475B-BEF1-83A0CD1F2A52}" dt="2018-04-14T22:47:49.229" v="8770" actId="1038"/>
          <ac:picMkLst>
            <pc:docMk/>
            <pc:sldMk cId="3380952141" sldId="388"/>
            <ac:picMk id="2" creationId="{1D1E2BE9-111A-4BA3-9D15-6E1BC4E0A23B}"/>
          </ac:picMkLst>
        </pc:picChg>
        <pc:picChg chg="add mod">
          <ac:chgData name="Никола Алексеев" userId="ba66283bcb01e904" providerId="LiveId" clId="{84A4808F-1312-475B-BEF1-83A0CD1F2A52}" dt="2018-04-14T22:47:49.229" v="8770" actId="1038"/>
          <ac:picMkLst>
            <pc:docMk/>
            <pc:sldMk cId="3380952141" sldId="388"/>
            <ac:picMk id="3" creationId="{1B6FD58A-80A4-412A-B51E-BB739208A1E8}"/>
          </ac:picMkLst>
        </pc:picChg>
        <pc:picChg chg="del">
          <ac:chgData name="Никола Алексеев" userId="ba66283bcb01e904" providerId="LiveId" clId="{84A4808F-1312-475B-BEF1-83A0CD1F2A52}" dt="2018-04-14T22:42:25.551" v="8646" actId="478"/>
          <ac:picMkLst>
            <pc:docMk/>
            <pc:sldMk cId="3380952141" sldId="388"/>
            <ac:picMk id="4" creationId="{C5C469DD-307E-48A6-A693-2F51745F98D0}"/>
          </ac:picMkLst>
        </pc:picChg>
        <pc:picChg chg="del">
          <ac:chgData name="Никола Алексеев" userId="ba66283bcb01e904" providerId="LiveId" clId="{84A4808F-1312-475B-BEF1-83A0CD1F2A52}" dt="2018-04-14T22:42:25.794" v="8647" actId="478"/>
          <ac:picMkLst>
            <pc:docMk/>
            <pc:sldMk cId="3380952141" sldId="388"/>
            <ac:picMk id="5" creationId="{9DBD0C12-A9EE-494E-9FA2-53433E0F3AD5}"/>
          </ac:picMkLst>
        </pc:picChg>
      </pc:sldChg>
      <pc:sldChg chg="addSp delSp modSp add">
        <pc:chgData name="Никола Алексеев" userId="ba66283bcb01e904" providerId="LiveId" clId="{84A4808F-1312-475B-BEF1-83A0CD1F2A52}" dt="2018-04-14T22:47:12.971" v="8761" actId="1038"/>
        <pc:sldMkLst>
          <pc:docMk/>
          <pc:sldMk cId="1898526058" sldId="389"/>
        </pc:sldMkLst>
        <pc:spChg chg="mod">
          <ac:chgData name="Никола Алексеев" userId="ba66283bcb01e904" providerId="LiveId" clId="{84A4808F-1312-475B-BEF1-83A0CD1F2A52}" dt="2018-04-14T22:46:05.585" v="8742" actId="20577"/>
          <ac:spMkLst>
            <pc:docMk/>
            <pc:sldMk cId="1898526058" sldId="389"/>
            <ac:spMk id="9" creationId="{95F21DB9-1349-4D79-9C3A-B03ED8C53FCD}"/>
          </ac:spMkLst>
        </pc:spChg>
        <pc:spChg chg="mod">
          <ac:chgData name="Никола Алексеев" userId="ba66283bcb01e904" providerId="LiveId" clId="{84A4808F-1312-475B-BEF1-83A0CD1F2A52}" dt="2018-04-14T22:47:12.971" v="8761" actId="1038"/>
          <ac:spMkLst>
            <pc:docMk/>
            <pc:sldMk cId="1898526058" sldId="389"/>
            <ac:spMk id="16" creationId="{3E66FFBF-9D1C-4469-A1E6-6A2A171A28AC}"/>
          </ac:spMkLst>
        </pc:spChg>
        <pc:spChg chg="mod">
          <ac:chgData name="Никола Алексеев" userId="ba66283bcb01e904" providerId="LiveId" clId="{84A4808F-1312-475B-BEF1-83A0CD1F2A52}" dt="2018-04-14T22:47:12.971" v="8761" actId="1038"/>
          <ac:spMkLst>
            <pc:docMk/>
            <pc:sldMk cId="1898526058" sldId="389"/>
            <ac:spMk id="17" creationId="{2E5A7313-A28A-44F5-A399-97FF10C8FDBF}"/>
          </ac:spMkLst>
        </pc:spChg>
        <pc:picChg chg="del">
          <ac:chgData name="Никола Алексеев" userId="ba66283bcb01e904" providerId="LiveId" clId="{84A4808F-1312-475B-BEF1-83A0CD1F2A52}" dt="2018-04-14T22:46:11.215" v="8743" actId="478"/>
          <ac:picMkLst>
            <pc:docMk/>
            <pc:sldMk cId="1898526058" sldId="389"/>
            <ac:picMk id="2" creationId="{1D1E2BE9-111A-4BA3-9D15-6E1BC4E0A23B}"/>
          </ac:picMkLst>
        </pc:picChg>
        <pc:picChg chg="del">
          <ac:chgData name="Никола Алексеев" userId="ba66283bcb01e904" providerId="LiveId" clId="{84A4808F-1312-475B-BEF1-83A0CD1F2A52}" dt="2018-04-14T22:46:48.504" v="8754" actId="478"/>
          <ac:picMkLst>
            <pc:docMk/>
            <pc:sldMk cId="1898526058" sldId="389"/>
            <ac:picMk id="3" creationId="{1B6FD58A-80A4-412A-B51E-BB739208A1E8}"/>
          </ac:picMkLst>
        </pc:picChg>
        <pc:picChg chg="add mod">
          <ac:chgData name="Никола Алексеев" userId="ba66283bcb01e904" providerId="LiveId" clId="{84A4808F-1312-475B-BEF1-83A0CD1F2A52}" dt="2018-04-14T22:47:12.971" v="8761" actId="1038"/>
          <ac:picMkLst>
            <pc:docMk/>
            <pc:sldMk cId="1898526058" sldId="389"/>
            <ac:picMk id="4" creationId="{175361D3-4033-4239-83AD-95AD8C7EFCEC}"/>
          </ac:picMkLst>
        </pc:picChg>
        <pc:picChg chg="add mod">
          <ac:chgData name="Никола Алексеев" userId="ba66283bcb01e904" providerId="LiveId" clId="{84A4808F-1312-475B-BEF1-83A0CD1F2A52}" dt="2018-04-14T22:47:12.971" v="8761" actId="1038"/>
          <ac:picMkLst>
            <pc:docMk/>
            <pc:sldMk cId="1898526058" sldId="389"/>
            <ac:picMk id="5" creationId="{2F4F682A-F3C8-45D0-9DF2-3C97FB009346}"/>
          </ac:picMkLst>
        </pc:picChg>
      </pc:sldChg>
      <pc:sldChg chg="addSp delSp modSp add">
        <pc:chgData name="Никола Алексеев" userId="ba66283bcb01e904" providerId="LiveId" clId="{84A4808F-1312-475B-BEF1-83A0CD1F2A52}" dt="2018-04-15T05:14:39.834" v="9133" actId="1036"/>
        <pc:sldMkLst>
          <pc:docMk/>
          <pc:sldMk cId="894854969" sldId="390"/>
        </pc:sldMkLst>
        <pc:spChg chg="mod">
          <ac:chgData name="Никола Алексеев" userId="ba66283bcb01e904" providerId="LiveId" clId="{84A4808F-1312-475B-BEF1-83A0CD1F2A52}" dt="2018-04-14T22:49:30.369" v="8817" actId="20577"/>
          <ac:spMkLst>
            <pc:docMk/>
            <pc:sldMk cId="894854969" sldId="390"/>
            <ac:spMk id="9" creationId="{95F21DB9-1349-4D79-9C3A-B03ED8C53FCD}"/>
          </ac:spMkLst>
        </pc:spChg>
        <pc:picChg chg="add del">
          <ac:chgData name="Никола Алексеев" userId="ba66283bcb01e904" providerId="LiveId" clId="{84A4808F-1312-475B-BEF1-83A0CD1F2A52}" dt="2018-04-15T05:13:52.481" v="9120" actId="478"/>
          <ac:picMkLst>
            <pc:docMk/>
            <pc:sldMk cId="894854969" sldId="390"/>
            <ac:picMk id="2" creationId="{1651BAB6-BC64-4711-9191-739806FF82C1}"/>
          </ac:picMkLst>
        </pc:picChg>
        <pc:picChg chg="add mod">
          <ac:chgData name="Никола Алексеев" userId="ba66283bcb01e904" providerId="LiveId" clId="{84A4808F-1312-475B-BEF1-83A0CD1F2A52}" dt="2018-04-15T05:14:39.834" v="9133" actId="1036"/>
          <ac:picMkLst>
            <pc:docMk/>
            <pc:sldMk cId="894854969" sldId="390"/>
            <ac:picMk id="3" creationId="{E23F640A-FB3B-46C4-AB25-F4C8E5B7F8DA}"/>
          </ac:picMkLst>
        </pc:picChg>
        <pc:picChg chg="del">
          <ac:chgData name="Никола Алексеев" userId="ba66283bcb01e904" providerId="LiveId" clId="{84A4808F-1312-475B-BEF1-83A0CD1F2A52}" dt="2018-04-14T22:49:32.351" v="8818" actId="478"/>
          <ac:picMkLst>
            <pc:docMk/>
            <pc:sldMk cId="894854969" sldId="390"/>
            <ac:picMk id="4" creationId="{175361D3-4033-4239-83AD-95AD8C7EFCEC}"/>
          </ac:picMkLst>
        </pc:picChg>
        <pc:picChg chg="del">
          <ac:chgData name="Никола Алексеев" userId="ba66283bcb01e904" providerId="LiveId" clId="{84A4808F-1312-475B-BEF1-83A0CD1F2A52}" dt="2018-04-14T22:49:32.672" v="8819" actId="478"/>
          <ac:picMkLst>
            <pc:docMk/>
            <pc:sldMk cId="894854969" sldId="390"/>
            <ac:picMk id="5" creationId="{2F4F682A-F3C8-45D0-9DF2-3C97FB009346}"/>
          </ac:picMkLst>
        </pc:picChg>
        <pc:picChg chg="add mod">
          <ac:chgData name="Никола Алексеев" userId="ba66283bcb01e904" providerId="LiveId" clId="{84A4808F-1312-475B-BEF1-83A0CD1F2A52}" dt="2018-04-15T05:14:39.834" v="9133" actId="1036"/>
          <ac:picMkLst>
            <pc:docMk/>
            <pc:sldMk cId="894854969" sldId="390"/>
            <ac:picMk id="13" creationId="{92F3F269-71C3-445A-BD60-5083218DBE82}"/>
          </ac:picMkLst>
        </pc:picChg>
      </pc:sldChg>
      <pc:sldChg chg="addSp modSp add">
        <pc:chgData name="Никола Алексеев" userId="ba66283bcb01e904" providerId="LiveId" clId="{84A4808F-1312-475B-BEF1-83A0CD1F2A52}" dt="2018-04-15T05:14:32.141" v="9130" actId="1036"/>
        <pc:sldMkLst>
          <pc:docMk/>
          <pc:sldMk cId="628369322" sldId="391"/>
        </pc:sldMkLst>
        <pc:spChg chg="mod">
          <ac:chgData name="Никола Алексеев" userId="ba66283bcb01e904" providerId="LiveId" clId="{84A4808F-1312-475B-BEF1-83A0CD1F2A52}" dt="2018-04-15T05:13:18.045" v="9119" actId="20577"/>
          <ac:spMkLst>
            <pc:docMk/>
            <pc:sldMk cId="628369322" sldId="391"/>
            <ac:spMk id="9" creationId="{95F21DB9-1349-4D79-9C3A-B03ED8C53FCD}"/>
          </ac:spMkLst>
        </pc:spChg>
        <pc:picChg chg="mod">
          <ac:chgData name="Никола Алексеев" userId="ba66283bcb01e904" providerId="LiveId" clId="{84A4808F-1312-475B-BEF1-83A0CD1F2A52}" dt="2018-04-15T05:14:32.141" v="9130" actId="1036"/>
          <ac:picMkLst>
            <pc:docMk/>
            <pc:sldMk cId="628369322" sldId="391"/>
            <ac:picMk id="2" creationId="{1651BAB6-BC64-4711-9191-739806FF82C1}"/>
          </ac:picMkLst>
        </pc:picChg>
        <pc:picChg chg="add mod">
          <ac:chgData name="Никола Алексеев" userId="ba66283bcb01e904" providerId="LiveId" clId="{84A4808F-1312-475B-BEF1-83A0CD1F2A52}" dt="2018-04-15T05:14:32.141" v="9130" actId="1036"/>
          <ac:picMkLst>
            <pc:docMk/>
            <pc:sldMk cId="628369322" sldId="391"/>
            <ac:picMk id="3" creationId="{2A2438F4-5AFC-45DF-9495-EEF09B00E185}"/>
          </ac:picMkLst>
        </pc:picChg>
      </pc:sldChg>
      <pc:sldChg chg="del">
        <pc:chgData name="Никола Алексеев" userId="ba66283bcb01e904" providerId="LiveId" clId="{84A4808F-1312-475B-BEF1-83A0CD1F2A52}" dt="2018-04-14T17:57:05.038" v="0" actId="2696"/>
        <pc:sldMkLst>
          <pc:docMk/>
          <pc:sldMk cId="839587013" sldId="391"/>
        </pc:sldMkLst>
      </pc:sldChg>
      <pc:sldChg chg="del">
        <pc:chgData name="Никола Алексеев" userId="ba66283bcb01e904" providerId="LiveId" clId="{84A4808F-1312-475B-BEF1-83A0CD1F2A52}" dt="2018-04-14T17:57:05.054" v="1" actId="2696"/>
        <pc:sldMkLst>
          <pc:docMk/>
          <pc:sldMk cId="48295149" sldId="392"/>
        </pc:sldMkLst>
      </pc:sldChg>
      <pc:sldChg chg="addSp delSp modSp add">
        <pc:chgData name="Никола Алексеев" userId="ba66283bcb01e904" providerId="LiveId" clId="{84A4808F-1312-475B-BEF1-83A0CD1F2A52}" dt="2018-04-15T05:28:33.881" v="9328" actId="1076"/>
        <pc:sldMkLst>
          <pc:docMk/>
          <pc:sldMk cId="4047950664" sldId="392"/>
        </pc:sldMkLst>
        <pc:spChg chg="mod">
          <ac:chgData name="Никола Алексеев" userId="ba66283bcb01e904" providerId="LiveId" clId="{84A4808F-1312-475B-BEF1-83A0CD1F2A52}" dt="2018-04-15T05:24:37.111" v="9303" actId="20577"/>
          <ac:spMkLst>
            <pc:docMk/>
            <pc:sldMk cId="4047950664" sldId="392"/>
            <ac:spMk id="9" creationId="{95F21DB9-1349-4D79-9C3A-B03ED8C53FCD}"/>
          </ac:spMkLst>
        </pc:spChg>
        <pc:picChg chg="del mod">
          <ac:chgData name="Никола Алексеев" userId="ba66283bcb01e904" providerId="LiveId" clId="{84A4808F-1312-475B-BEF1-83A0CD1F2A52}" dt="2018-04-15T05:26:37.298" v="9308" actId="478"/>
          <ac:picMkLst>
            <pc:docMk/>
            <pc:sldMk cId="4047950664" sldId="392"/>
            <ac:picMk id="2" creationId="{1651BAB6-BC64-4711-9191-739806FF82C1}"/>
          </ac:picMkLst>
        </pc:picChg>
        <pc:picChg chg="del">
          <ac:chgData name="Никола Алексеев" userId="ba66283bcb01e904" providerId="LiveId" clId="{84A4808F-1312-475B-BEF1-83A0CD1F2A52}" dt="2018-04-15T05:26:47.975" v="9313" actId="478"/>
          <ac:picMkLst>
            <pc:docMk/>
            <pc:sldMk cId="4047950664" sldId="392"/>
            <ac:picMk id="3" creationId="{2A2438F4-5AFC-45DF-9495-EEF09B00E185}"/>
          </ac:picMkLst>
        </pc:picChg>
        <pc:picChg chg="add del">
          <ac:chgData name="Никола Алексеев" userId="ba66283bcb01e904" providerId="LiveId" clId="{84A4808F-1312-475B-BEF1-83A0CD1F2A52}" dt="2018-04-15T05:26:28.117" v="9305"/>
          <ac:picMkLst>
            <pc:docMk/>
            <pc:sldMk cId="4047950664" sldId="392"/>
            <ac:picMk id="4" creationId="{2533F100-52E9-47A7-B50D-1F396BF9DA49}"/>
          </ac:picMkLst>
        </pc:picChg>
        <pc:picChg chg="add del mod">
          <ac:chgData name="Никола Алексеев" userId="ba66283bcb01e904" providerId="LiveId" clId="{84A4808F-1312-475B-BEF1-83A0CD1F2A52}" dt="2018-04-15T05:27:54.743" v="9316" actId="478"/>
          <ac:picMkLst>
            <pc:docMk/>
            <pc:sldMk cId="4047950664" sldId="392"/>
            <ac:picMk id="5" creationId="{D7C02BB3-2C53-4A60-824C-0775C5EF4186}"/>
          </ac:picMkLst>
        </pc:picChg>
        <pc:picChg chg="add del mod">
          <ac:chgData name="Никола Алексеев" userId="ba66283bcb01e904" providerId="LiveId" clId="{84A4808F-1312-475B-BEF1-83A0CD1F2A52}" dt="2018-04-15T05:28:12.493" v="9323" actId="478"/>
          <ac:picMkLst>
            <pc:docMk/>
            <pc:sldMk cId="4047950664" sldId="392"/>
            <ac:picMk id="6" creationId="{304F8228-575D-4B48-BEC6-441983691B0F}"/>
          </ac:picMkLst>
        </pc:picChg>
        <pc:picChg chg="add mod">
          <ac:chgData name="Никола Алексеев" userId="ba66283bcb01e904" providerId="LiveId" clId="{84A4808F-1312-475B-BEF1-83A0CD1F2A52}" dt="2018-04-15T05:28:01.033" v="9320" actId="1076"/>
          <ac:picMkLst>
            <pc:docMk/>
            <pc:sldMk cId="4047950664" sldId="392"/>
            <ac:picMk id="7" creationId="{38FC0D82-12D4-4F28-8A7E-276F944A14F9}"/>
          </ac:picMkLst>
        </pc:picChg>
        <pc:picChg chg="add mod">
          <ac:chgData name="Никола Алексеев" userId="ba66283bcb01e904" providerId="LiveId" clId="{84A4808F-1312-475B-BEF1-83A0CD1F2A52}" dt="2018-04-15T05:28:33.881" v="9328" actId="1076"/>
          <ac:picMkLst>
            <pc:docMk/>
            <pc:sldMk cId="4047950664" sldId="392"/>
            <ac:picMk id="8" creationId="{60E40A84-16FC-4171-98B1-75E1746D4AA4}"/>
          </ac:picMkLst>
        </pc:picChg>
      </pc:sldChg>
      <pc:sldChg chg="del">
        <pc:chgData name="Никола Алексеев" userId="ba66283bcb01e904" providerId="LiveId" clId="{84A4808F-1312-475B-BEF1-83A0CD1F2A52}" dt="2018-04-14T17:57:05.085" v="2" actId="2696"/>
        <pc:sldMkLst>
          <pc:docMk/>
          <pc:sldMk cId="3886919871" sldId="393"/>
        </pc:sldMkLst>
      </pc:sldChg>
      <pc:sldChg chg="modSp add ord">
        <pc:chgData name="Никола Алексеев" userId="ba66283bcb01e904" providerId="LiveId" clId="{84A4808F-1312-475B-BEF1-83A0CD1F2A52}" dt="2018-04-15T05:18:41.158" v="9150" actId="1076"/>
        <pc:sldMkLst>
          <pc:docMk/>
          <pc:sldMk cId="4072387175" sldId="393"/>
        </pc:sldMkLst>
        <pc:spChg chg="mod">
          <ac:chgData name="Никола Алексеев" userId="ba66283bcb01e904" providerId="LiveId" clId="{84A4808F-1312-475B-BEF1-83A0CD1F2A52}" dt="2018-04-15T05:18:41.158" v="9150" actId="1076"/>
          <ac:spMkLst>
            <pc:docMk/>
            <pc:sldMk cId="4072387175" sldId="393"/>
            <ac:spMk id="5" creationId="{1FF6E9E5-227C-4228-A8D7-047955AF83CC}"/>
          </ac:spMkLst>
        </pc:spChg>
      </pc:sldChg>
      <pc:sldChg chg="modSp add ord">
        <pc:chgData name="Никола Алексеев" userId="ba66283bcb01e904" providerId="LiveId" clId="{84A4808F-1312-475B-BEF1-83A0CD1F2A52}" dt="2018-04-15T05:19:36.189" v="9170" actId="1036"/>
        <pc:sldMkLst>
          <pc:docMk/>
          <pc:sldMk cId="262102218" sldId="394"/>
        </pc:sldMkLst>
        <pc:spChg chg="mod">
          <ac:chgData name="Никола Алексеев" userId="ba66283bcb01e904" providerId="LiveId" clId="{84A4808F-1312-475B-BEF1-83A0CD1F2A52}" dt="2018-04-15T05:19:36.189" v="9170" actId="1036"/>
          <ac:spMkLst>
            <pc:docMk/>
            <pc:sldMk cId="262102218" sldId="394"/>
            <ac:spMk id="5" creationId="{1FF6E9E5-227C-4228-A8D7-047955AF83CC}"/>
          </ac:spMkLst>
        </pc:spChg>
      </pc:sldChg>
      <pc:sldChg chg="del">
        <pc:chgData name="Никола Алексеев" userId="ba66283bcb01e904" providerId="LiveId" clId="{84A4808F-1312-475B-BEF1-83A0CD1F2A52}" dt="2018-04-14T17:57:05.101" v="3" actId="2696"/>
        <pc:sldMkLst>
          <pc:docMk/>
          <pc:sldMk cId="1684598167" sldId="394"/>
        </pc:sldMkLst>
      </pc:sldChg>
      <pc:sldChg chg="del">
        <pc:chgData name="Никола Алексеев" userId="ba66283bcb01e904" providerId="LiveId" clId="{84A4808F-1312-475B-BEF1-83A0CD1F2A52}" dt="2018-04-14T17:57:05.116" v="4" actId="2696"/>
        <pc:sldMkLst>
          <pc:docMk/>
          <pc:sldMk cId="2728122846" sldId="395"/>
        </pc:sldMkLst>
      </pc:sldChg>
      <pc:sldChg chg="addSp delSp modSp add">
        <pc:chgData name="Никола Алексеев" userId="ba66283bcb01e904" providerId="LiveId" clId="{84A4808F-1312-475B-BEF1-83A0CD1F2A52}" dt="2018-04-15T05:31:57.853" v="9585" actId="1076"/>
        <pc:sldMkLst>
          <pc:docMk/>
          <pc:sldMk cId="3625230996" sldId="395"/>
        </pc:sldMkLst>
        <pc:spChg chg="mod">
          <ac:chgData name="Никола Алексеев" userId="ba66283bcb01e904" providerId="LiveId" clId="{84A4808F-1312-475B-BEF1-83A0CD1F2A52}" dt="2018-04-15T05:30:54.676" v="9577" actId="20577"/>
          <ac:spMkLst>
            <pc:docMk/>
            <pc:sldMk cId="3625230996" sldId="395"/>
            <ac:spMk id="9" creationId="{95F21DB9-1349-4D79-9C3A-B03ED8C53FCD}"/>
          </ac:spMkLst>
        </pc:spChg>
        <pc:picChg chg="add del mod">
          <ac:chgData name="Никола Алексеев" userId="ba66283bcb01e904" providerId="LiveId" clId="{84A4808F-1312-475B-BEF1-83A0CD1F2A52}" dt="2018-04-15T05:31:48.600" v="9581" actId="478"/>
          <ac:picMkLst>
            <pc:docMk/>
            <pc:sldMk cId="3625230996" sldId="395"/>
            <ac:picMk id="2" creationId="{D9A16121-7B16-4B32-92C1-879131231081}"/>
          </ac:picMkLst>
        </pc:picChg>
        <pc:picChg chg="add mod">
          <ac:chgData name="Никола Алексеев" userId="ba66283bcb01e904" providerId="LiveId" clId="{84A4808F-1312-475B-BEF1-83A0CD1F2A52}" dt="2018-04-15T05:31:07.353" v="9580" actId="1076"/>
          <ac:picMkLst>
            <pc:docMk/>
            <pc:sldMk cId="3625230996" sldId="395"/>
            <ac:picMk id="3" creationId="{03EDE7DB-31CC-486F-8550-5B6C8F45D28D}"/>
          </ac:picMkLst>
        </pc:picChg>
        <pc:picChg chg="add mod">
          <ac:chgData name="Никола Алексеев" userId="ba66283bcb01e904" providerId="LiveId" clId="{84A4808F-1312-475B-BEF1-83A0CD1F2A52}" dt="2018-04-15T05:31:57.853" v="9585" actId="1076"/>
          <ac:picMkLst>
            <pc:docMk/>
            <pc:sldMk cId="3625230996" sldId="395"/>
            <ac:picMk id="4" creationId="{E0E5ABC0-B52A-46FB-8573-8F52006C50F4}"/>
          </ac:picMkLst>
        </pc:picChg>
        <pc:picChg chg="del">
          <ac:chgData name="Никола Алексеев" userId="ba66283bcb01e904" providerId="LiveId" clId="{84A4808F-1312-475B-BEF1-83A0CD1F2A52}" dt="2018-04-15T05:30:01.568" v="9415" actId="478"/>
          <ac:picMkLst>
            <pc:docMk/>
            <pc:sldMk cId="3625230996" sldId="395"/>
            <ac:picMk id="7" creationId="{38FC0D82-12D4-4F28-8A7E-276F944A14F9}"/>
          </ac:picMkLst>
        </pc:picChg>
        <pc:picChg chg="del">
          <ac:chgData name="Никола Алексеев" userId="ba66283bcb01e904" providerId="LiveId" clId="{84A4808F-1312-475B-BEF1-83A0CD1F2A52}" dt="2018-04-15T05:31:05.133" v="9578" actId="478"/>
          <ac:picMkLst>
            <pc:docMk/>
            <pc:sldMk cId="3625230996" sldId="395"/>
            <ac:picMk id="8" creationId="{60E40A84-16FC-4171-98B1-75E1746D4AA4}"/>
          </ac:picMkLst>
        </pc:picChg>
      </pc:sldChg>
      <pc:sldChg chg="del">
        <pc:chgData name="Никола Алексеев" userId="ba66283bcb01e904" providerId="LiveId" clId="{84A4808F-1312-475B-BEF1-83A0CD1F2A52}" dt="2018-04-14T17:57:05.116" v="5" actId="2696"/>
        <pc:sldMkLst>
          <pc:docMk/>
          <pc:sldMk cId="625363388" sldId="396"/>
        </pc:sldMkLst>
      </pc:sldChg>
      <pc:sldChg chg="addSp delSp modSp add">
        <pc:chgData name="Никола Алексеев" userId="ba66283bcb01e904" providerId="LiveId" clId="{84A4808F-1312-475B-BEF1-83A0CD1F2A52}" dt="2018-04-15T05:42:47.302" v="10169" actId="1076"/>
        <pc:sldMkLst>
          <pc:docMk/>
          <pc:sldMk cId="3269653495" sldId="396"/>
        </pc:sldMkLst>
        <pc:spChg chg="mod">
          <ac:chgData name="Никола Алексеев" userId="ba66283bcb01e904" providerId="LiveId" clId="{84A4808F-1312-475B-BEF1-83A0CD1F2A52}" dt="2018-04-15T05:40:42.446" v="10155" actId="20577"/>
          <ac:spMkLst>
            <pc:docMk/>
            <pc:sldMk cId="3269653495" sldId="396"/>
            <ac:spMk id="9" creationId="{95F21DB9-1349-4D79-9C3A-B03ED8C53FCD}"/>
          </ac:spMkLst>
        </pc:spChg>
        <pc:spChg chg="del">
          <ac:chgData name="Никола Алексеев" userId="ba66283bcb01e904" providerId="LiveId" clId="{84A4808F-1312-475B-BEF1-83A0CD1F2A52}" dt="2018-04-15T05:40:44.942" v="10156" actId="478"/>
          <ac:spMkLst>
            <pc:docMk/>
            <pc:sldMk cId="3269653495" sldId="396"/>
            <ac:spMk id="16" creationId="{3E66FFBF-9D1C-4469-A1E6-6A2A171A28AC}"/>
          </ac:spMkLst>
        </pc:spChg>
        <pc:spChg chg="del">
          <ac:chgData name="Никола Алексеев" userId="ba66283bcb01e904" providerId="LiveId" clId="{84A4808F-1312-475B-BEF1-83A0CD1F2A52}" dt="2018-04-15T05:40:44.942" v="10156" actId="478"/>
          <ac:spMkLst>
            <pc:docMk/>
            <pc:sldMk cId="3269653495" sldId="396"/>
            <ac:spMk id="17" creationId="{2E5A7313-A28A-44F5-A399-97FF10C8FDBF}"/>
          </ac:spMkLst>
        </pc:spChg>
        <pc:spChg chg="add del mod">
          <ac:chgData name="Никола Алексеев" userId="ba66283bcb01e904" providerId="LiveId" clId="{84A4808F-1312-475B-BEF1-83A0CD1F2A52}" dt="2018-04-15T05:42:27.640" v="10167" actId="478"/>
          <ac:spMkLst>
            <pc:docMk/>
            <pc:sldMk cId="3269653495" sldId="396"/>
            <ac:spMk id="18" creationId="{34A77FAA-5E6C-4F52-874D-C8BF4B8BBBAB}"/>
          </ac:spMkLst>
        </pc:spChg>
        <pc:spChg chg="add">
          <ac:chgData name="Никола Алексеев" userId="ba66283bcb01e904" providerId="LiveId" clId="{84A4808F-1312-475B-BEF1-83A0CD1F2A52}" dt="2018-04-15T05:42:27.891" v="10168"/>
          <ac:spMkLst>
            <pc:docMk/>
            <pc:sldMk cId="3269653495" sldId="396"/>
            <ac:spMk id="19" creationId="{6659DE24-5623-442A-ACE5-F889799F942A}"/>
          </ac:spMkLst>
        </pc:spChg>
        <pc:picChg chg="add mod">
          <ac:chgData name="Никола Алексеев" userId="ba66283bcb01e904" providerId="LiveId" clId="{84A4808F-1312-475B-BEF1-83A0CD1F2A52}" dt="2018-04-15T05:41:05.842" v="10158" actId="1076"/>
          <ac:picMkLst>
            <pc:docMk/>
            <pc:sldMk cId="3269653495" sldId="396"/>
            <ac:picMk id="2" creationId="{A06E739A-D2F7-4B74-8151-A3FE1B77385A}"/>
          </ac:picMkLst>
        </pc:picChg>
        <pc:picChg chg="del">
          <ac:chgData name="Никола Алексеев" userId="ba66283bcb01e904" providerId="LiveId" clId="{84A4808F-1312-475B-BEF1-83A0CD1F2A52}" dt="2018-04-15T05:40:44.942" v="10156" actId="478"/>
          <ac:picMkLst>
            <pc:docMk/>
            <pc:sldMk cId="3269653495" sldId="396"/>
            <ac:picMk id="3" creationId="{03EDE7DB-31CC-486F-8550-5B6C8F45D28D}"/>
          </ac:picMkLst>
        </pc:picChg>
        <pc:picChg chg="del">
          <ac:chgData name="Никола Алексеев" userId="ba66283bcb01e904" providerId="LiveId" clId="{84A4808F-1312-475B-BEF1-83A0CD1F2A52}" dt="2018-04-15T05:40:44.942" v="10156" actId="478"/>
          <ac:picMkLst>
            <pc:docMk/>
            <pc:sldMk cId="3269653495" sldId="396"/>
            <ac:picMk id="4" creationId="{E0E5ABC0-B52A-46FB-8573-8F52006C50F4}"/>
          </ac:picMkLst>
        </pc:picChg>
        <pc:picChg chg="add mod">
          <ac:chgData name="Никола Алексеев" userId="ba66283bcb01e904" providerId="LiveId" clId="{84A4808F-1312-475B-BEF1-83A0CD1F2A52}" dt="2018-04-15T05:42:47.302" v="10169" actId="1076"/>
          <ac:picMkLst>
            <pc:docMk/>
            <pc:sldMk cId="3269653495" sldId="396"/>
            <ac:picMk id="5" creationId="{FA41AAC2-97FC-47D9-9055-F351ABCA0937}"/>
          </ac:picMkLst>
        </pc:picChg>
        <pc:picChg chg="add del mod">
          <ac:chgData name="Никола Алексеев" userId="ba66283bcb01e904" providerId="LiveId" clId="{84A4808F-1312-475B-BEF1-83A0CD1F2A52}" dt="2018-04-15T05:42:04.594" v="10164" actId="478"/>
          <ac:picMkLst>
            <pc:docMk/>
            <pc:sldMk cId="3269653495" sldId="396"/>
            <ac:picMk id="6" creationId="{DEC25A2C-3407-4A71-A8C3-64FC3EE402ED}"/>
          </ac:picMkLst>
        </pc:picChg>
      </pc:sldChg>
      <pc:sldChg chg="del">
        <pc:chgData name="Никола Алексеев" userId="ba66283bcb01e904" providerId="LiveId" clId="{84A4808F-1312-475B-BEF1-83A0CD1F2A52}" dt="2018-04-14T17:57:05.116" v="6" actId="2696"/>
        <pc:sldMkLst>
          <pc:docMk/>
          <pc:sldMk cId="450744742" sldId="397"/>
        </pc:sldMkLst>
      </pc:sldChg>
      <pc:sldChg chg="addSp delSp modSp add">
        <pc:chgData name="Никола Алексеев" userId="ba66283bcb01e904" providerId="LiveId" clId="{84A4808F-1312-475B-BEF1-83A0CD1F2A52}" dt="2018-04-15T05:39:01.233" v="9954" actId="1036"/>
        <pc:sldMkLst>
          <pc:docMk/>
          <pc:sldMk cId="579765663" sldId="397"/>
        </pc:sldMkLst>
        <pc:spChg chg="mod">
          <ac:chgData name="Никола Алексеев" userId="ba66283bcb01e904" providerId="LiveId" clId="{84A4808F-1312-475B-BEF1-83A0CD1F2A52}" dt="2018-04-15T05:36:12.487" v="9762" actId="20577"/>
          <ac:spMkLst>
            <pc:docMk/>
            <pc:sldMk cId="579765663" sldId="397"/>
            <ac:spMk id="9" creationId="{95F21DB9-1349-4D79-9C3A-B03ED8C53FCD}"/>
          </ac:spMkLst>
        </pc:spChg>
        <pc:spChg chg="add mod">
          <ac:chgData name="Никола Алексеев" userId="ba66283bcb01e904" providerId="LiveId" clId="{84A4808F-1312-475B-BEF1-83A0CD1F2A52}" dt="2018-04-15T05:39:01.233" v="9954" actId="1036"/>
          <ac:spMkLst>
            <pc:docMk/>
            <pc:sldMk cId="579765663" sldId="397"/>
            <ac:spMk id="13" creationId="{C5AA7B5A-8667-464F-A3D9-113329D6280C}"/>
          </ac:spMkLst>
        </pc:spChg>
        <pc:spChg chg="del">
          <ac:chgData name="Никола Алексеев" userId="ba66283bcb01e904" providerId="LiveId" clId="{84A4808F-1312-475B-BEF1-83A0CD1F2A52}" dt="2018-04-15T05:36:15.391" v="9763" actId="478"/>
          <ac:spMkLst>
            <pc:docMk/>
            <pc:sldMk cId="579765663" sldId="397"/>
            <ac:spMk id="16" creationId="{3E66FFBF-9D1C-4469-A1E6-6A2A171A28AC}"/>
          </ac:spMkLst>
        </pc:spChg>
        <pc:spChg chg="del">
          <ac:chgData name="Никола Алексеев" userId="ba66283bcb01e904" providerId="LiveId" clId="{84A4808F-1312-475B-BEF1-83A0CD1F2A52}" dt="2018-04-15T05:36:15.391" v="9763" actId="478"/>
          <ac:spMkLst>
            <pc:docMk/>
            <pc:sldMk cId="579765663" sldId="397"/>
            <ac:spMk id="17" creationId="{2E5A7313-A28A-44F5-A399-97FF10C8FDBF}"/>
          </ac:spMkLst>
        </pc:spChg>
        <pc:spChg chg="add mod">
          <ac:chgData name="Никола Алексеев" userId="ba66283bcb01e904" providerId="LiveId" clId="{84A4808F-1312-475B-BEF1-83A0CD1F2A52}" dt="2018-04-15T05:38:37.746" v="9951" actId="20577"/>
          <ac:spMkLst>
            <pc:docMk/>
            <pc:sldMk cId="579765663" sldId="397"/>
            <ac:spMk id="18" creationId="{33229492-AF70-4331-93A2-A7D0C5E18A2A}"/>
          </ac:spMkLst>
        </pc:spChg>
        <pc:picChg chg="add mod">
          <ac:chgData name="Никола Алексеев" userId="ba66283bcb01e904" providerId="LiveId" clId="{84A4808F-1312-475B-BEF1-83A0CD1F2A52}" dt="2018-04-15T05:36:42.350" v="9767" actId="1076"/>
          <ac:picMkLst>
            <pc:docMk/>
            <pc:sldMk cId="579765663" sldId="397"/>
            <ac:picMk id="2" creationId="{9ED56FA5-513F-4905-A7F2-7DD52A787C2C}"/>
          </ac:picMkLst>
        </pc:picChg>
        <pc:picChg chg="add mod">
          <ac:chgData name="Никола Алексеев" userId="ba66283bcb01e904" providerId="LiveId" clId="{84A4808F-1312-475B-BEF1-83A0CD1F2A52}" dt="2018-04-15T05:39:01.233" v="9954" actId="1036"/>
          <ac:picMkLst>
            <pc:docMk/>
            <pc:sldMk cId="579765663" sldId="397"/>
            <ac:picMk id="3" creationId="{DF4EA612-3EF5-4B00-B054-CD8F9144D44D}"/>
          </ac:picMkLst>
        </pc:picChg>
        <pc:picChg chg="del">
          <ac:chgData name="Никола Алексеев" userId="ba66283bcb01e904" providerId="LiveId" clId="{84A4808F-1312-475B-BEF1-83A0CD1F2A52}" dt="2018-04-15T05:36:15.391" v="9763" actId="478"/>
          <ac:picMkLst>
            <pc:docMk/>
            <pc:sldMk cId="579765663" sldId="397"/>
            <ac:picMk id="7" creationId="{38FC0D82-12D4-4F28-8A7E-276F944A14F9}"/>
          </ac:picMkLst>
        </pc:picChg>
        <pc:picChg chg="del">
          <ac:chgData name="Никола Алексеев" userId="ba66283bcb01e904" providerId="LiveId" clId="{84A4808F-1312-475B-BEF1-83A0CD1F2A52}" dt="2018-04-15T05:36:15.391" v="9763" actId="478"/>
          <ac:picMkLst>
            <pc:docMk/>
            <pc:sldMk cId="579765663" sldId="397"/>
            <ac:picMk id="8" creationId="{60E40A84-16FC-4171-98B1-75E1746D4AA4}"/>
          </ac:picMkLst>
        </pc:picChg>
      </pc:sldChg>
      <pc:sldChg chg="del">
        <pc:chgData name="Никола Алексеев" userId="ba66283bcb01e904" providerId="LiveId" clId="{84A4808F-1312-475B-BEF1-83A0CD1F2A52}" dt="2018-04-14T17:57:05.132" v="7" actId="2696"/>
        <pc:sldMkLst>
          <pc:docMk/>
          <pc:sldMk cId="1988107236" sldId="398"/>
        </pc:sldMkLst>
      </pc:sldChg>
      <pc:sldChg chg="addSp delSp modSp add">
        <pc:chgData name="Никола Алексеев" userId="ba66283bcb01e904" providerId="LiveId" clId="{84A4808F-1312-475B-BEF1-83A0CD1F2A52}" dt="2018-04-15T05:46:58.040" v="10518" actId="1076"/>
        <pc:sldMkLst>
          <pc:docMk/>
          <pc:sldMk cId="3099681691" sldId="398"/>
        </pc:sldMkLst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9" creationId="{95F21DB9-1349-4D79-9C3A-B03ED8C53FCD}"/>
          </ac:spMkLst>
        </pc:spChg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10" creationId="{9052B39E-8F16-41C7-A085-876423A0B251}"/>
          </ac:spMkLst>
        </pc:spChg>
        <pc:spChg chg="add">
          <ac:chgData name="Никола Алексеев" userId="ba66283bcb01e904" providerId="LiveId" clId="{84A4808F-1312-475B-BEF1-83A0CD1F2A52}" dt="2018-04-15T05:43:33.552" v="10172"/>
          <ac:spMkLst>
            <pc:docMk/>
            <pc:sldMk cId="3099681691" sldId="398"/>
            <ac:spMk id="11" creationId="{A5311546-8AE4-432D-8E4C-0669964B047D}"/>
          </ac:spMkLst>
        </pc:spChg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12" creationId="{D7E8EE49-F073-4A5C-98DE-3E0F710A6208}"/>
          </ac:spMkLst>
        </pc:spChg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14" creationId="{5018E75E-8B82-4A13-BB50-7B6ED4411765}"/>
          </ac:spMkLst>
        </pc:spChg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15" creationId="{1DBE4CE6-8FBA-4407-ABD3-35BF1C960D51}"/>
          </ac:spMkLst>
        </pc:spChg>
        <pc:spChg chg="add mod">
          <ac:chgData name="Никола Алексеев" userId="ba66283bcb01e904" providerId="LiveId" clId="{84A4808F-1312-475B-BEF1-83A0CD1F2A52}" dt="2018-04-15T05:43:52.080" v="10183" actId="14100"/>
          <ac:spMkLst>
            <pc:docMk/>
            <pc:sldMk cId="3099681691" sldId="398"/>
            <ac:spMk id="16" creationId="{CA818AD6-7876-4388-8A3E-65FF736A7A42}"/>
          </ac:spMkLst>
        </pc:spChg>
        <pc:spChg chg="add mod">
          <ac:chgData name="Никола Алексеев" userId="ba66283bcb01e904" providerId="LiveId" clId="{84A4808F-1312-475B-BEF1-83A0CD1F2A52}" dt="2018-04-15T05:43:49.801" v="10182" actId="14100"/>
          <ac:spMkLst>
            <pc:docMk/>
            <pc:sldMk cId="3099681691" sldId="398"/>
            <ac:spMk id="17" creationId="{CCA18F98-DB83-4678-A9EF-97C717E3943D}"/>
          </ac:spMkLst>
        </pc:spChg>
        <pc:spChg chg="add mod">
          <ac:chgData name="Никола Алексеев" userId="ba66283bcb01e904" providerId="LiveId" clId="{84A4808F-1312-475B-BEF1-83A0CD1F2A52}" dt="2018-04-15T05:46:45.855" v="10512" actId="6549"/>
          <ac:spMkLst>
            <pc:docMk/>
            <pc:sldMk cId="3099681691" sldId="398"/>
            <ac:spMk id="18" creationId="{B707C2AD-2B9A-43BC-BFC7-AD732A3AC9C8}"/>
          </ac:spMkLst>
        </pc:spChg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19" creationId="{6659DE24-5623-442A-ACE5-F889799F942A}"/>
          </ac:spMkLst>
        </pc:spChg>
        <pc:spChg chg="add mod">
          <ac:chgData name="Никола Алексеев" userId="ba66283bcb01e904" providerId="LiveId" clId="{84A4808F-1312-475B-BEF1-83A0CD1F2A52}" dt="2018-04-15T05:46:58.040" v="10518" actId="1076"/>
          <ac:spMkLst>
            <pc:docMk/>
            <pc:sldMk cId="3099681691" sldId="398"/>
            <ac:spMk id="20" creationId="{0A805C6A-6EF4-4919-81F2-9E5F113FFEB8}"/>
          </ac:spMkLst>
        </pc:spChg>
        <pc:picChg chg="del">
          <ac:chgData name="Никола Алексеев" userId="ba66283bcb01e904" providerId="LiveId" clId="{84A4808F-1312-475B-BEF1-83A0CD1F2A52}" dt="2018-04-15T05:43:08.282" v="10171" actId="478"/>
          <ac:picMkLst>
            <pc:docMk/>
            <pc:sldMk cId="3099681691" sldId="398"/>
            <ac:picMk id="2" creationId="{A06E739A-D2F7-4B74-8151-A3FE1B77385A}"/>
          </ac:picMkLst>
        </pc:picChg>
        <pc:picChg chg="del">
          <ac:chgData name="Никола Алексеев" userId="ba66283bcb01e904" providerId="LiveId" clId="{84A4808F-1312-475B-BEF1-83A0CD1F2A52}" dt="2018-04-15T05:43:08.282" v="10171" actId="478"/>
          <ac:picMkLst>
            <pc:docMk/>
            <pc:sldMk cId="3099681691" sldId="398"/>
            <ac:picMk id="5" creationId="{FA41AAC2-97FC-47D9-9055-F351ABCA0937}"/>
          </ac:picMkLst>
        </pc:picChg>
        <pc:picChg chg="add">
          <ac:chgData name="Никола Алексеев" userId="ba66283bcb01e904" providerId="LiveId" clId="{84A4808F-1312-475B-BEF1-83A0CD1F2A52}" dt="2018-04-15T05:43:33.552" v="10172"/>
          <ac:picMkLst>
            <pc:docMk/>
            <pc:sldMk cId="3099681691" sldId="398"/>
            <ac:picMk id="13" creationId="{C571DD1B-B811-4515-9EF2-60B0826C822B}"/>
          </ac:picMkLst>
        </pc:picChg>
      </pc:sldChg>
      <pc:sldChg chg="del">
        <pc:chgData name="Никола Алексеев" userId="ba66283bcb01e904" providerId="LiveId" clId="{84A4808F-1312-475B-BEF1-83A0CD1F2A52}" dt="2018-04-14T17:57:05.148" v="8" actId="2696"/>
        <pc:sldMkLst>
          <pc:docMk/>
          <pc:sldMk cId="249480258" sldId="399"/>
        </pc:sldMkLst>
      </pc:sldChg>
      <pc:sldChg chg="del">
        <pc:chgData name="Никола Алексеев" userId="ba66283bcb01e904" providerId="LiveId" clId="{84A4808F-1312-475B-BEF1-83A0CD1F2A52}" dt="2018-04-14T17:57:05.241" v="11" actId="2696"/>
        <pc:sldMkLst>
          <pc:docMk/>
          <pc:sldMk cId="2273782273" sldId="400"/>
        </pc:sldMkLst>
      </pc:sldChg>
      <pc:sldChg chg="del">
        <pc:chgData name="Никола Алексеев" userId="ba66283bcb01e904" providerId="LiveId" clId="{84A4808F-1312-475B-BEF1-83A0CD1F2A52}" dt="2018-04-14T17:57:05.288" v="12" actId="2696"/>
        <pc:sldMkLst>
          <pc:docMk/>
          <pc:sldMk cId="496776131" sldId="401"/>
        </pc:sldMkLst>
      </pc:sldChg>
      <pc:sldChg chg="del">
        <pc:chgData name="Никола Алексеев" userId="ba66283bcb01e904" providerId="LiveId" clId="{84A4808F-1312-475B-BEF1-83A0CD1F2A52}" dt="2018-04-14T17:57:05.195" v="10" actId="2696"/>
        <pc:sldMkLst>
          <pc:docMk/>
          <pc:sldMk cId="1071234134" sldId="402"/>
        </pc:sldMkLst>
      </pc:sldChg>
      <pc:sldChg chg="del">
        <pc:chgData name="Никола Алексеев" userId="ba66283bcb01e904" providerId="LiveId" clId="{84A4808F-1312-475B-BEF1-83A0CD1F2A52}" dt="2018-04-14T17:57:05.148" v="9" actId="2696"/>
        <pc:sldMkLst>
          <pc:docMk/>
          <pc:sldMk cId="2370244863" sldId="403"/>
        </pc:sldMkLst>
      </pc:sldChg>
      <pc:sldChg chg="del">
        <pc:chgData name="Никола Алексеев" userId="ba66283bcb01e904" providerId="LiveId" clId="{84A4808F-1312-475B-BEF1-83A0CD1F2A52}" dt="2018-04-14T17:57:05.288" v="13" actId="2696"/>
        <pc:sldMkLst>
          <pc:docMk/>
          <pc:sldMk cId="280536367" sldId="404"/>
        </pc:sldMkLst>
      </pc:sldChg>
      <pc:sldChg chg="del">
        <pc:chgData name="Никола Алексеев" userId="ba66283bcb01e904" providerId="LiveId" clId="{84A4808F-1312-475B-BEF1-83A0CD1F2A52}" dt="2018-04-14T17:57:05.304" v="14" actId="2696"/>
        <pc:sldMkLst>
          <pc:docMk/>
          <pc:sldMk cId="832628368" sldId="405"/>
        </pc:sldMkLst>
      </pc:sldChg>
      <pc:sldChg chg="del">
        <pc:chgData name="Никола Алексеев" userId="ba66283bcb01e904" providerId="LiveId" clId="{84A4808F-1312-475B-BEF1-83A0CD1F2A52}" dt="2018-04-14T17:57:05.320" v="15" actId="2696"/>
        <pc:sldMkLst>
          <pc:docMk/>
          <pc:sldMk cId="3878458298" sldId="406"/>
        </pc:sldMkLst>
      </pc:sldChg>
      <pc:sldChg chg="del">
        <pc:chgData name="Никола Алексеев" userId="ba66283bcb01e904" providerId="LiveId" clId="{84A4808F-1312-475B-BEF1-83A0CD1F2A52}" dt="2018-04-14T17:57:05.320" v="16" actId="2696"/>
        <pc:sldMkLst>
          <pc:docMk/>
          <pc:sldMk cId="1352426149" sldId="407"/>
        </pc:sldMkLst>
      </pc:sldChg>
      <pc:sldChg chg="del">
        <pc:chgData name="Никола Алексеев" userId="ba66283bcb01e904" providerId="LiveId" clId="{84A4808F-1312-475B-BEF1-83A0CD1F2A52}" dt="2018-04-14T17:57:05.335" v="18" actId="2696"/>
        <pc:sldMkLst>
          <pc:docMk/>
          <pc:sldMk cId="2007917270" sldId="408"/>
        </pc:sldMkLst>
      </pc:sldChg>
      <pc:sldChg chg="del">
        <pc:chgData name="Никола Алексеев" userId="ba66283bcb01e904" providerId="LiveId" clId="{84A4808F-1312-475B-BEF1-83A0CD1F2A52}" dt="2018-04-14T17:57:05.351" v="19" actId="2696"/>
        <pc:sldMkLst>
          <pc:docMk/>
          <pc:sldMk cId="1351538225" sldId="409"/>
        </pc:sldMkLst>
      </pc:sldChg>
      <pc:sldChg chg="del">
        <pc:chgData name="Никола Алексеев" userId="ba66283bcb01e904" providerId="LiveId" clId="{84A4808F-1312-475B-BEF1-83A0CD1F2A52}" dt="2018-04-14T17:57:05.335" v="17" actId="2696"/>
        <pc:sldMkLst>
          <pc:docMk/>
          <pc:sldMk cId="2614739232" sldId="410"/>
        </pc:sldMkLst>
      </pc:sldChg>
    </pc:docChg>
  </pc:docChgLst>
  <pc:docChgLst>
    <pc:chgData name="Никола Алексеев" userId="ba66283bcb01e904" providerId="LiveId" clId="{F8C94B94-46CE-47CE-A4D2-63C3C053D18D}"/>
    <pc:docChg chg="undo redo custSel addSld delSld modSld sldOrd modSection">
      <pc:chgData name="Никола Алексеев" userId="ba66283bcb01e904" providerId="LiveId" clId="{F8C94B94-46CE-47CE-A4D2-63C3C053D18D}" dt="2018-03-24T00:50:05.784" v="16809" actId="1076"/>
      <pc:docMkLst>
        <pc:docMk/>
      </pc:docMkLst>
    </pc:docChg>
  </pc:docChgLst>
  <pc:docChgLst>
    <pc:chgData name="Никола Алексеев" userId="ba66283bcb01e904" providerId="LiveId" clId="{1E33E688-67C0-4B24-A142-F5A748432298}"/>
    <pc:docChg chg="undo redo custSel addSld delSld modSld sldOrd">
      <pc:chgData name="Никола Алексеев" userId="ba66283bcb01e904" providerId="LiveId" clId="{1E33E688-67C0-4B24-A142-F5A748432298}" dt="2018-03-31T06:13:21.997" v="13797" actId="2696"/>
      <pc:docMkLst>
        <pc:docMk/>
      </pc:docMkLst>
    </pc:docChg>
  </pc:docChgLst>
  <pc:docChgLst>
    <pc:chgData name="Никола Алексеев" userId="ba66283bcb01e904" providerId="LiveId" clId="{711C7032-32B9-49DD-8624-A1E7C3477D51}"/>
    <pc:docChg chg="undo custSel addSld delSld modSld sldOrd delSection modSection">
      <pc:chgData name="Никола Алексеев" userId="ba66283bcb01e904" providerId="LiveId" clId="{711C7032-32B9-49DD-8624-A1E7C3477D51}" dt="2018-03-25T06:16:41.430" v="13512" actId="1076"/>
      <pc:docMkLst>
        <pc:docMk/>
      </pc:docMkLst>
      <pc:sldChg chg="modTransition">
        <pc:chgData name="Никола Алексеев" userId="ba66283bcb01e904" providerId="LiveId" clId="{711C7032-32B9-49DD-8624-A1E7C3477D51}" dt="2018-03-24T18:33:41.538" v="2163" actId="1076"/>
        <pc:sldMkLst>
          <pc:docMk/>
          <pc:sldMk cId="2110958456" sldId="256"/>
        </pc:sldMkLst>
      </pc:sldChg>
    </pc:docChg>
  </pc:docChgLst>
  <pc:docChgLst>
    <pc:chgData name="Никола Алексеев" userId="ba66283bcb01e904" providerId="LiveId" clId="{DCD977B2-AAD5-479F-AE3B-BCDB94DDBEEF}"/>
    <pc:docChg chg="undo redo custSel addSld delSld modSld sldOrd">
      <pc:chgData name="Никола Алексеев" userId="ba66283bcb01e904" providerId="LiveId" clId="{DCD977B2-AAD5-479F-AE3B-BCDB94DDBEEF}" dt="2018-04-01T06:26:21.349" v="8669" actId="1076"/>
      <pc:docMkLst>
        <pc:docMk/>
      </pc:docMkLst>
      <pc:sldChg chg="modSp add ord">
        <pc:chgData name="Никола Алексеев" userId="ba66283bcb01e904" providerId="LiveId" clId="{DCD977B2-AAD5-479F-AE3B-BCDB94DDBEEF}" dt="2018-03-31T19:13:26.127" v="4606" actId="1076"/>
        <pc:sldMkLst>
          <pc:docMk/>
          <pc:sldMk cId="2409336471" sldId="367"/>
        </pc:sldMkLst>
        <pc:spChg chg="mod">
          <ac:chgData name="Никола Алексеев" userId="ba66283bcb01e904" providerId="LiveId" clId="{DCD977B2-AAD5-479F-AE3B-BCDB94DDBEEF}" dt="2018-03-31T18:27:24.587" v="2259" actId="1076"/>
          <ac:spMkLst>
            <pc:docMk/>
            <pc:sldMk cId="2409336471" sldId="367"/>
            <ac:spMk id="5" creationId="{1FF6E9E5-227C-4228-A8D7-047955AF83CC}"/>
          </ac:spMkLst>
        </pc:spChg>
      </pc:sldChg>
    </pc:docChg>
  </pc:docChgLst>
  <pc:docChgLst>
    <pc:chgData name="Никола Алексеев" userId="ba66283bcb01e904" providerId="LiveId" clId="{820D58F7-ACA4-430A-B2BF-E4952C6CEA1A}"/>
    <pc:docChg chg="delSld modSld">
      <pc:chgData name="Никола Алексеев" userId="ba66283bcb01e904" providerId="LiveId" clId="{820D58F7-ACA4-430A-B2BF-E4952C6CEA1A}" dt="2018-03-27T21:09:06.429" v="37" actId="20577"/>
      <pc:docMkLst>
        <pc:docMk/>
      </pc:docMkLst>
    </pc:docChg>
  </pc:docChgLst>
  <pc:docChgLst>
    <pc:chgData name="Никола Алексеев" userId="ba66283bcb01e904" providerId="LiveId" clId="{BDFA2405-0296-4264-9912-084F484E318F}"/>
    <pc:docChg chg="custSel addSld delSld modSld">
      <pc:chgData name="Никола Алексеев" userId="ba66283bcb01e904" providerId="LiveId" clId="{BDFA2405-0296-4264-9912-084F484E318F}" dt="2018-03-14T22:07:58.372" v="88" actId="20577"/>
      <pc:docMkLst>
        <pc:docMk/>
      </pc:docMkLst>
    </pc:docChg>
  </pc:docChgLst>
  <pc:docChgLst>
    <pc:chgData name="Никола Алексеев" userId="ba66283bcb01e904" providerId="Windows Live" clId="Web-{1C81240F-1BAA-48A9-B73C-51BEF7D441FF}"/>
    <pc:docChg chg="modSld">
      <pc:chgData name="Никола Алексеев" userId="ba66283bcb01e904" providerId="Windows Live" clId="Web-{1C81240F-1BAA-48A9-B73C-51BEF7D441FF}" dt="2020-12-19T12:47:34.238" v="2" actId="20577"/>
      <pc:docMkLst>
        <pc:docMk/>
      </pc:docMkLst>
      <pc:sldChg chg="modSp">
        <pc:chgData name="Никола Алексеев" userId="ba66283bcb01e904" providerId="Windows Live" clId="Web-{1C81240F-1BAA-48A9-B73C-51BEF7D441FF}" dt="2020-12-19T12:47:32.410" v="1" actId="20577"/>
        <pc:sldMkLst>
          <pc:docMk/>
          <pc:sldMk cId="2409336471" sldId="367"/>
        </pc:sldMkLst>
        <pc:spChg chg="mod">
          <ac:chgData name="Никола Алексеев" userId="ba66283bcb01e904" providerId="Windows Live" clId="Web-{1C81240F-1BAA-48A9-B73C-51BEF7D441FF}" dt="2020-12-19T12:47:32.410" v="1" actId="20577"/>
          <ac:spMkLst>
            <pc:docMk/>
            <pc:sldMk cId="2409336471" sldId="367"/>
            <ac:spMk id="5" creationId="{1FF6E9E5-227C-4228-A8D7-047955AF83CC}"/>
          </ac:spMkLst>
        </pc:spChg>
      </pc:sldChg>
    </pc:docChg>
  </pc:docChgLst>
  <pc:docChgLst>
    <pc:chgData name="Никола Алексеев" userId="ba66283bcb01e904" providerId="LiveId" clId="{233CCCE6-1AB0-4A07-A41A-FFE3D03D18EF}"/>
    <pc:docChg chg="undo redo custSel addSld delSld modSld sldOrd">
      <pc:chgData name="Никола Алексеев" userId="ba66283bcb01e904" providerId="LiveId" clId="{233CCCE6-1AB0-4A07-A41A-FFE3D03D18EF}" dt="2018-04-14T06:22:06.895" v="7559" actId="2696"/>
      <pc:docMkLst>
        <pc:docMk/>
      </pc:docMkLst>
      <pc:sldChg chg="modSp">
        <pc:chgData name="Никола Алексеев" userId="ba66283bcb01e904" providerId="LiveId" clId="{233CCCE6-1AB0-4A07-A41A-FFE3D03D18EF}" dt="2018-04-06T20:06:40.235" v="187" actId="403"/>
        <pc:sldMkLst>
          <pc:docMk/>
          <pc:sldMk cId="2409336471" sldId="367"/>
        </pc:sldMkLst>
        <pc:spChg chg="mod">
          <ac:chgData name="Никола Алексеев" userId="ba66283bcb01e904" providerId="LiveId" clId="{233CCCE6-1AB0-4A07-A41A-FFE3D03D18EF}" dt="2018-04-06T20:06:40.235" v="187" actId="403"/>
          <ac:spMkLst>
            <pc:docMk/>
            <pc:sldMk cId="2409336471" sldId="367"/>
            <ac:spMk id="5" creationId="{1FF6E9E5-227C-4228-A8D7-047955AF83CC}"/>
          </ac:spMkLst>
        </pc:spChg>
      </pc:sldChg>
      <pc:sldChg chg="addSp delSp modSp add del">
        <pc:chgData name="Никола Алексеев" userId="ba66283bcb01e904" providerId="LiveId" clId="{233CCCE6-1AB0-4A07-A41A-FFE3D03D18EF}" dt="2018-04-12T05:28:01.787" v="1839" actId="122"/>
        <pc:sldMkLst>
          <pc:docMk/>
          <pc:sldMk cId="2907639147" sldId="368"/>
        </pc:sldMkLst>
        <pc:spChg chg="del">
          <ac:chgData name="Никола Алексеев" userId="ba66283bcb01e904" providerId="LiveId" clId="{233CCCE6-1AB0-4A07-A41A-FFE3D03D18EF}" dt="2018-04-06T20:05:38.199" v="124" actId="478"/>
          <ac:spMkLst>
            <pc:docMk/>
            <pc:sldMk cId="2907639147" sldId="368"/>
            <ac:spMk id="4" creationId="{4536B067-17E9-455B-9E6B-C4E6FC881412}"/>
          </ac:spMkLst>
        </pc:spChg>
        <pc:spChg chg="mod">
          <ac:chgData name="Никола Алексеев" userId="ba66283bcb01e904" providerId="LiveId" clId="{233CCCE6-1AB0-4A07-A41A-FFE3D03D18EF}" dt="2018-04-09T22:12:25.536" v="551" actId="1076"/>
          <ac:spMkLst>
            <pc:docMk/>
            <pc:sldMk cId="2907639147" sldId="368"/>
            <ac:spMk id="6" creationId="{F1DAE093-F3A5-46CD-A676-9497122D7567}"/>
          </ac:spMkLst>
        </pc:spChg>
        <pc:spChg chg="add mod">
          <ac:chgData name="Никола Алексеев" userId="ba66283bcb01e904" providerId="LiveId" clId="{233CCCE6-1AB0-4A07-A41A-FFE3D03D18EF}" dt="2018-04-09T22:12:21.577" v="550" actId="1076"/>
          <ac:spMkLst>
            <pc:docMk/>
            <pc:sldMk cId="2907639147" sldId="368"/>
            <ac:spMk id="7" creationId="{EBBAFDBF-4869-42FA-A5E4-59E1BA7A0BB0}"/>
          </ac:spMkLst>
        </pc:spChg>
        <pc:spChg chg="add mod">
          <ac:chgData name="Никола Алексеев" userId="ba66283bcb01e904" providerId="LiveId" clId="{233CCCE6-1AB0-4A07-A41A-FFE3D03D18EF}" dt="2018-04-09T22:12:21.577" v="550" actId="1076"/>
          <ac:spMkLst>
            <pc:docMk/>
            <pc:sldMk cId="2907639147" sldId="368"/>
            <ac:spMk id="8" creationId="{95377E88-538F-4226-B0DC-4DFF610873C0}"/>
          </ac:spMkLst>
        </pc:spChg>
        <pc:spChg chg="mod">
          <ac:chgData name="Никола Алексеев" userId="ba66283bcb01e904" providerId="LiveId" clId="{233CCCE6-1AB0-4A07-A41A-FFE3D03D18EF}" dt="2018-04-12T05:27:26.617" v="1808" actId="14100"/>
          <ac:spMkLst>
            <pc:docMk/>
            <pc:sldMk cId="2907639147" sldId="368"/>
            <ac:spMk id="11" creationId="{BDCD6972-EFB4-4469-9969-1ABB7CADB0DB}"/>
          </ac:spMkLst>
        </pc:spChg>
        <pc:spChg chg="mod">
          <ac:chgData name="Никола Алексеев" userId="ba66283bcb01e904" providerId="LiveId" clId="{233CCCE6-1AB0-4A07-A41A-FFE3D03D18EF}" dt="2018-04-12T05:27:24.152" v="1807" actId="14100"/>
          <ac:spMkLst>
            <pc:docMk/>
            <pc:sldMk cId="2907639147" sldId="368"/>
            <ac:spMk id="13" creationId="{BDBE9297-226C-4431-9013-71388BF5B2D0}"/>
          </ac:spMkLst>
        </pc:spChg>
        <pc:spChg chg="mod">
          <ac:chgData name="Никола Алексеев" userId="ba66283bcb01e904" providerId="LiveId" clId="{233CCCE6-1AB0-4A07-A41A-FFE3D03D18EF}" dt="2018-04-06T20:06:33.527" v="184" actId="14100"/>
          <ac:spMkLst>
            <pc:docMk/>
            <pc:sldMk cId="2907639147" sldId="368"/>
            <ac:spMk id="14" creationId="{5018E75E-8B82-4A13-BB50-7B6ED4411765}"/>
          </ac:spMkLst>
        </pc:spChg>
        <pc:spChg chg="mod">
          <ac:chgData name="Никола Алексеев" userId="ba66283bcb01e904" providerId="LiveId" clId="{233CCCE6-1AB0-4A07-A41A-FFE3D03D18EF}" dt="2018-04-12T05:28:01.787" v="1839" actId="122"/>
          <ac:spMkLst>
            <pc:docMk/>
            <pc:sldMk cId="2907639147" sldId="368"/>
            <ac:spMk id="15" creationId="{1DBE4CE6-8FBA-4407-ABD3-35BF1C960D51}"/>
          </ac:spMkLst>
        </pc:spChg>
        <pc:graphicFrameChg chg="del">
          <ac:chgData name="Никола Алексеев" userId="ba66283bcb01e904" providerId="LiveId" clId="{233CCCE6-1AB0-4A07-A41A-FFE3D03D18EF}" dt="2018-04-06T20:05:38.199" v="124" actId="478"/>
          <ac:graphicFrameMkLst>
            <pc:docMk/>
            <pc:sldMk cId="2907639147" sldId="368"/>
            <ac:graphicFrameMk id="3" creationId="{7A477739-2A70-4510-82C8-04E820FFCA91}"/>
          </ac:graphicFrameMkLst>
        </pc:graphicFrameChg>
        <pc:picChg chg="del">
          <ac:chgData name="Никола Алексеев" userId="ba66283bcb01e904" providerId="LiveId" clId="{233CCCE6-1AB0-4A07-A41A-FFE3D03D18EF}" dt="2018-04-06T20:05:38.199" v="124" actId="478"/>
          <ac:picMkLst>
            <pc:docMk/>
            <pc:sldMk cId="2907639147" sldId="368"/>
            <ac:picMk id="1026" creationId="{19469541-B402-4793-97A4-6156A646A1C3}"/>
          </ac:picMkLst>
        </pc:picChg>
      </pc:sldChg>
      <pc:sldChg chg="addSp delSp del">
        <pc:chgData name="Никола Алексеев" userId="ba66283bcb01e904" providerId="LiveId" clId="{233CCCE6-1AB0-4A07-A41A-FFE3D03D18EF}" dt="2018-04-14T06:22:06.895" v="7559" actId="2696"/>
        <pc:sldMkLst>
          <pc:docMk/>
          <pc:sldMk cId="1379941353" sldId="390"/>
        </pc:sldMkLst>
        <pc:spChg chg="del">
          <ac:chgData name="Никола Алексеев" userId="ba66283bcb01e904" providerId="LiveId" clId="{233CCCE6-1AB0-4A07-A41A-FFE3D03D18EF}" dt="2018-04-06T20:06:49.935" v="189" actId="478"/>
          <ac:spMkLst>
            <pc:docMk/>
            <pc:sldMk cId="1379941353" sldId="390"/>
            <ac:spMk id="14" creationId="{0BCF1663-8C88-4D9D-8E9A-0E53564FA5B8}"/>
          </ac:spMkLst>
        </pc:spChg>
        <pc:spChg chg="add">
          <ac:chgData name="Никола Алексеев" userId="ba66283bcb01e904" providerId="LiveId" clId="{233CCCE6-1AB0-4A07-A41A-FFE3D03D18EF}" dt="2018-04-06T20:06:54.524" v="190" actId="20577"/>
          <ac:spMkLst>
            <pc:docMk/>
            <pc:sldMk cId="1379941353" sldId="390"/>
            <ac:spMk id="19" creationId="{AD214253-203F-4638-8058-AB17F783C90C}"/>
          </ac:spMkLst>
        </pc:spChg>
        <pc:grpChg chg="del">
          <ac:chgData name="Никола Алексеев" userId="ba66283bcb01e904" providerId="LiveId" clId="{233CCCE6-1AB0-4A07-A41A-FFE3D03D18EF}" dt="2018-04-06T20:06:46.389" v="188" actId="478"/>
          <ac:grpSpMkLst>
            <pc:docMk/>
            <pc:sldMk cId="1379941353" sldId="390"/>
            <ac:grpSpMk id="7" creationId="{9EFE4CAE-F91E-4FCC-AEA8-21DD741ED289}"/>
          </ac:grpSpMkLst>
        </pc:grpChg>
        <pc:grpChg chg="del">
          <ac:chgData name="Никола Алексеев" userId="ba66283bcb01e904" providerId="LiveId" clId="{233CCCE6-1AB0-4A07-A41A-FFE3D03D18EF}" dt="2018-04-06T20:06:46.389" v="188" actId="478"/>
          <ac:grpSpMkLst>
            <pc:docMk/>
            <pc:sldMk cId="1379941353" sldId="390"/>
            <ac:grpSpMk id="8" creationId="{E1AC0819-CBA4-4EE2-AEB7-8C2A27B24075}"/>
          </ac:grpSpMkLst>
        </pc:grpChg>
        <pc:grpChg chg="del">
          <ac:chgData name="Никола Алексеев" userId="ba66283bcb01e904" providerId="LiveId" clId="{233CCCE6-1AB0-4A07-A41A-FFE3D03D18EF}" dt="2018-04-06T20:06:46.389" v="188" actId="478"/>
          <ac:grpSpMkLst>
            <pc:docMk/>
            <pc:sldMk cId="1379941353" sldId="390"/>
            <ac:grpSpMk id="9" creationId="{DD2C8882-BB8B-48B3-A540-DE517316D337}"/>
          </ac:grpSpMkLst>
        </pc:grpChg>
        <pc:grpChg chg="del">
          <ac:chgData name="Никола Алексеев" userId="ba66283bcb01e904" providerId="LiveId" clId="{233CCCE6-1AB0-4A07-A41A-FFE3D03D18EF}" dt="2018-04-06T20:06:46.389" v="188" actId="478"/>
          <ac:grpSpMkLst>
            <pc:docMk/>
            <pc:sldMk cId="1379941353" sldId="390"/>
            <ac:grpSpMk id="11" creationId="{BB67F8A7-1EB1-4D0A-9875-E21FDFE16869}"/>
          </ac:grpSpMkLst>
        </pc:grpChg>
      </pc:sldChg>
    </pc:docChg>
  </pc:docChgLst>
  <pc:docChgLst>
    <pc:chgData name="Никола Алексеев" userId="ba66283bcb01e904" providerId="LiveId" clId="{2A33A846-0A88-4004-990B-250372F2D2F4}"/>
    <pc:docChg chg="undo redo custSel addSld delSld modSld sldOrd">
      <pc:chgData name="Никола Алексеев" userId="ba66283bcb01e904" providerId="LiveId" clId="{2A33A846-0A88-4004-990B-250372F2D2F4}" dt="2018-03-03T11:15:16.020" v="3607" actId="20577"/>
      <pc:docMkLst>
        <pc:docMk/>
      </pc:docMkLst>
    </pc:docChg>
  </pc:docChgLst>
  <pc:docChgLst>
    <pc:chgData name="Никола Алексеев" userId="ba66283bcb01e904" providerId="LiveId" clId="{9FEA471B-71CC-4BDA-A863-1C409C3247D6}"/>
    <pc:docChg chg="undo modSld">
      <pc:chgData name="Никола Алексеев" userId="ba66283bcb01e904" providerId="LiveId" clId="{9FEA471B-71CC-4BDA-A863-1C409C3247D6}" dt="2018-04-14T09:06:42.391" v="10" actId="1076"/>
      <pc:docMkLst>
        <pc:docMk/>
      </pc:docMkLst>
      <pc:sldChg chg="modSp">
        <pc:chgData name="Никола Алексеев" userId="ba66283bcb01e904" providerId="LiveId" clId="{9FEA471B-71CC-4BDA-A863-1C409C3247D6}" dt="2018-04-14T09:06:42.391" v="10" actId="1076"/>
        <pc:sldMkLst>
          <pc:docMk/>
          <pc:sldMk cId="3886919871" sldId="393"/>
        </pc:sldMkLst>
        <pc:picChg chg="mod">
          <ac:chgData name="Никола Алексеев" userId="ba66283bcb01e904" providerId="LiveId" clId="{9FEA471B-71CC-4BDA-A863-1C409C3247D6}" dt="2018-04-14T09:06:42.391" v="10" actId="1076"/>
          <ac:picMkLst>
            <pc:docMk/>
            <pc:sldMk cId="3886919871" sldId="393"/>
            <ac:picMk id="10" creationId="{C0BD91FA-A7E5-497A-B764-ECE929D5912C}"/>
          </ac:picMkLst>
        </pc:picChg>
        <pc:picChg chg="mod">
          <ac:chgData name="Никола Алексеев" userId="ba66283bcb01e904" providerId="LiveId" clId="{9FEA471B-71CC-4BDA-A863-1C409C3247D6}" dt="2018-04-14T09:06:30.451" v="4" actId="1076"/>
          <ac:picMkLst>
            <pc:docMk/>
            <pc:sldMk cId="3886919871" sldId="393"/>
            <ac:picMk id="19" creationId="{DA0CD5F7-1A35-41FD-A6DB-51A182C99D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19.12.2020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esscss.org/functions/#math-functions-round" TargetMode="Externa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esscss.org/functions/#color-operations" TargetMode="Externa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ass-lang.com/" TargetMode="External"/><Relationship Id="rId3" Type="http://schemas.openxmlformats.org/officeDocument/2006/relationships/hyperlink" Target="http://stylus-lang.com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sscss.org/" TargetMode="External"/><Relationship Id="rId5" Type="http://schemas.openxmlformats.org/officeDocument/2006/relationships/image" Target="../media/image8.sv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ass-lang.com/" TargetMode="External"/><Relationship Id="rId3" Type="http://schemas.openxmlformats.org/officeDocument/2006/relationships/hyperlink" Target="http://stylus-lang.com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sscss.org/" TargetMode="External"/><Relationship Id="rId5" Type="http://schemas.openxmlformats.org/officeDocument/2006/relationships/image" Target="../media/image13.svg"/><Relationship Id="rId10" Type="http://schemas.openxmlformats.org/officeDocument/2006/relationships/image" Target="../media/image15.sv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DDC71C-A518-4BE4-8E27-C155A846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579" y="970662"/>
            <a:ext cx="4110629" cy="35681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FD4ADF5-98BF-4879-9FAC-1A75A8750920}"/>
              </a:ext>
            </a:extLst>
          </p:cNvPr>
          <p:cNvSpPr/>
          <p:nvPr/>
        </p:nvSpPr>
        <p:spPr>
          <a:xfrm>
            <a:off x="3878364" y="2123134"/>
            <a:ext cx="510530" cy="243829"/>
          </a:xfrm>
          <a:prstGeom prst="rect">
            <a:avLst/>
          </a:prstGeom>
          <a:solidFill>
            <a:srgbClr val="333333">
              <a:alpha val="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BE9E9-643C-45F1-A632-A5149269C470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D4742-77B2-4F4F-B7F2-64C66A03C83A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03DEFB-6DDF-49D4-AFDD-0EF8FD0E0A2E}"/>
              </a:ext>
            </a:extLst>
          </p:cNvPr>
          <p:cNvSpPr/>
          <p:nvPr/>
        </p:nvSpPr>
        <p:spPr>
          <a:xfrm>
            <a:off x="7884368" y="0"/>
            <a:ext cx="125963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1B5DA-F7F3-4DBB-A300-64B1BF1A22B5}"/>
              </a:ext>
            </a:extLst>
          </p:cNvPr>
          <p:cNvSpPr txBox="1"/>
          <p:nvPr/>
        </p:nvSpPr>
        <p:spPr>
          <a:xfrm>
            <a:off x="7884368" y="39982"/>
            <a:ext cx="125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Подготовка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6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984126"/>
            <a:ext cx="828092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След като сме си подготвили средата за работа да може да работи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можем да започнем работа.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целта ни трябва текстов файл със разширените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.less</a:t>
            </a:r>
          </a:p>
          <a:p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още само едно нещо, което трябва да знаете за да започнете да работите със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валиден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 също така и валиден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Благодарение на този факт, можем много лесно да преобразуваме един проект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само като преименуваме работния файл.</a:t>
            </a:r>
            <a:endParaRPr lang="bg-BG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A52BE7-5A92-4B33-A26C-7B991DF220AF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F9E8A-38AB-4A30-B052-2347716105AC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3E132C-A4A2-464C-B05D-8BEA39B652F6}"/>
              </a:ext>
            </a:extLst>
          </p:cNvPr>
          <p:cNvSpPr/>
          <p:nvPr/>
        </p:nvSpPr>
        <p:spPr>
          <a:xfrm>
            <a:off x="7884368" y="0"/>
            <a:ext cx="125963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A9ED64-2D9E-4FB5-BC70-97B552E61DDC}"/>
              </a:ext>
            </a:extLst>
          </p:cNvPr>
          <p:cNvSpPr txBox="1"/>
          <p:nvPr/>
        </p:nvSpPr>
        <p:spPr>
          <a:xfrm>
            <a:off x="7884368" y="39982"/>
            <a:ext cx="125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Подготовка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9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553244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Тъй като браузърите не поддържат официално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 процесори, а за сметка на това разбират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трябва да компилираме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файлът към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CSS.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Благодарение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extension-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а, който инсталирахме, това се случва автоматично, в момента в който запишем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файлът: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B2D76C-D90D-44E6-9126-AAD98BC90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32"/>
          <a:stretch/>
        </p:blipFill>
        <p:spPr>
          <a:xfrm>
            <a:off x="1547664" y="1543519"/>
            <a:ext cx="5759096" cy="14173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1EDF7B-E768-4A05-94E3-231CE482F16B}"/>
              </a:ext>
            </a:extLst>
          </p:cNvPr>
          <p:cNvSpPr/>
          <p:nvPr/>
        </p:nvSpPr>
        <p:spPr>
          <a:xfrm>
            <a:off x="2077516" y="2600819"/>
            <a:ext cx="1342355" cy="454868"/>
          </a:xfrm>
          <a:prstGeom prst="rect">
            <a:avLst/>
          </a:prstGeom>
          <a:solidFill>
            <a:srgbClr val="333333">
              <a:alpha val="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C06C5-A554-4960-B675-130DA251EAB2}"/>
              </a:ext>
            </a:extLst>
          </p:cNvPr>
          <p:cNvSpPr txBox="1"/>
          <p:nvPr/>
        </p:nvSpPr>
        <p:spPr>
          <a:xfrm>
            <a:off x="408361" y="3367015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След като запишем файлът, в долния ляв ъгъл на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VisualStudioCode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ще се появи за кратко време индикация за успешното компилиране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файлът.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 се намира на същото място като оригиналния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F49E7-B278-40DB-8808-8D3E05B857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20" b="23815"/>
          <a:stretch/>
        </p:blipFill>
        <p:spPr>
          <a:xfrm>
            <a:off x="3408673" y="4243877"/>
            <a:ext cx="1514475" cy="7920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466DE91-5D9E-4339-9290-E6F49A335360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C1D6BB-39C2-4841-9256-11A009BF2F2F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D2859F-19EC-4153-A492-0E4EA9CD0CBF}"/>
              </a:ext>
            </a:extLst>
          </p:cNvPr>
          <p:cNvSpPr/>
          <p:nvPr/>
        </p:nvSpPr>
        <p:spPr>
          <a:xfrm>
            <a:off x="7884368" y="0"/>
            <a:ext cx="125963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8FDEE-0A6B-4119-AE12-24DAFC90AF70}"/>
              </a:ext>
            </a:extLst>
          </p:cNvPr>
          <p:cNvSpPr txBox="1"/>
          <p:nvPr/>
        </p:nvSpPr>
        <p:spPr>
          <a:xfrm>
            <a:off x="7884368" y="39982"/>
            <a:ext cx="125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Подготовка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1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AEDD8D-411A-4E03-8C23-89CBAE9F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88" y="1414534"/>
            <a:ext cx="6912768" cy="235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55324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ситуацията, в която сме допуснали грешка във синтаксисът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файла, в долния ляв ъгъл ще се появи индикация за броя грешки: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1EDF7B-E768-4A05-94E3-231CE482F16B}"/>
              </a:ext>
            </a:extLst>
          </p:cNvPr>
          <p:cNvSpPr/>
          <p:nvPr/>
        </p:nvSpPr>
        <p:spPr>
          <a:xfrm>
            <a:off x="827584" y="3423259"/>
            <a:ext cx="1270347" cy="430467"/>
          </a:xfrm>
          <a:prstGeom prst="rect">
            <a:avLst/>
          </a:prstGeom>
          <a:solidFill>
            <a:srgbClr val="333333">
              <a:alpha val="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C06C5-A554-4960-B675-130DA251EAB2}"/>
              </a:ext>
            </a:extLst>
          </p:cNvPr>
          <p:cNvSpPr txBox="1"/>
          <p:nvPr/>
        </p:nvSpPr>
        <p:spPr>
          <a:xfrm>
            <a:off x="408361" y="420648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Тъй като за да се компилира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към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VS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трябва да обходи всеки един ред код, ще можете да разберете за допуснати грешки многократно по-лесно от колкото ако пишете обикновен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CSS.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7D0302-C54F-496E-9F5E-1B3E0EAF3F6C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9E935-9F3C-4782-BEBA-C20975EB4ECE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08D0B2-D6F5-4D9A-B551-643AA21A8B31}"/>
              </a:ext>
            </a:extLst>
          </p:cNvPr>
          <p:cNvSpPr/>
          <p:nvPr/>
        </p:nvSpPr>
        <p:spPr>
          <a:xfrm>
            <a:off x="7884368" y="0"/>
            <a:ext cx="125963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9D7188-52E4-4A15-BA98-35757F2A4B6A}"/>
              </a:ext>
            </a:extLst>
          </p:cNvPr>
          <p:cNvSpPr txBox="1"/>
          <p:nvPr/>
        </p:nvSpPr>
        <p:spPr>
          <a:xfrm>
            <a:off x="7884368" y="39982"/>
            <a:ext cx="125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Подготовка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469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55324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кликнете на индикацията за грешка, ще видите панел, от който можете да получите подробна информация за допуснатата грешка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636CF-4C9E-4D09-B09E-85CBA698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272743"/>
            <a:ext cx="7179146" cy="36047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16466F-6938-439B-A6E3-F01C5DC8BD0E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2DE8F-03B9-4D35-8E2E-41298DC671C9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4A0219-FAED-41AA-8517-7ECF2283CDF2}"/>
              </a:ext>
            </a:extLst>
          </p:cNvPr>
          <p:cNvSpPr/>
          <p:nvPr/>
        </p:nvSpPr>
        <p:spPr>
          <a:xfrm>
            <a:off x="7884368" y="0"/>
            <a:ext cx="125963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434CD6-8388-43E2-9696-3202D6ABD807}"/>
              </a:ext>
            </a:extLst>
          </p:cNvPr>
          <p:cNvSpPr txBox="1"/>
          <p:nvPr/>
        </p:nvSpPr>
        <p:spPr>
          <a:xfrm>
            <a:off x="7884368" y="39982"/>
            <a:ext cx="125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Подготовка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5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74" y="224701"/>
            <a:ext cx="3818535" cy="4959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405532" y="2385382"/>
            <a:ext cx="208422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Less </a:t>
            </a:r>
            <a:r>
              <a:rPr lang="bg-BG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синтаксис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60962-B96E-44A8-9A25-588346403F85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827D6-E245-499A-BC75-5F24AFF7F716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0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841276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Вече можем да се запознаем със различните функционалности, които ни предоставя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Тъй като списъкът е достатъчно дълъг, ние ще разгледаме подробно само най-лесно приложимите и често използвани.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DF760-E112-4959-B4C1-D2E85610D503}"/>
              </a:ext>
            </a:extLst>
          </p:cNvPr>
          <p:cNvSpPr txBox="1"/>
          <p:nvPr/>
        </p:nvSpPr>
        <p:spPr>
          <a:xfrm>
            <a:off x="1740509" y="2209428"/>
            <a:ext cx="56166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Възможност за влагане на селектори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Променливи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Създаване на лесни за преизползване парчета код 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snippets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Модификация на стойностите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property-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8EA966-3108-4C8D-BC69-1F2B50CFE9CF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74265E-8ECB-4567-ADF1-2D6CF5E22F9F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1543B0-5B24-4C07-8988-03AA4A02A040}"/>
              </a:ext>
            </a:extLst>
          </p:cNvPr>
          <p:cNvSpPr/>
          <p:nvPr/>
        </p:nvSpPr>
        <p:spPr>
          <a:xfrm>
            <a:off x="7884368" y="0"/>
            <a:ext cx="125963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7233A0-0CAD-47B4-AE0D-C9EDA860EEDF}"/>
              </a:ext>
            </a:extLst>
          </p:cNvPr>
          <p:cNvSpPr txBox="1"/>
          <p:nvPr/>
        </p:nvSpPr>
        <p:spPr>
          <a:xfrm>
            <a:off x="7884368" y="39982"/>
            <a:ext cx="125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Подготовка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2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7524328" y="0"/>
            <a:ext cx="161967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7524328" y="39982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Влагане на селектори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735599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Най-вероятно това е едно от най-големите предимства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 процесорите пред писането на стандартен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B92D1-DF66-4EA0-A48E-0D7B07FBF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489348"/>
            <a:ext cx="2808312" cy="2582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6FD0B0-EAF7-487A-AE3A-D8BF7957C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54"/>
          <a:stretch/>
        </p:blipFill>
        <p:spPr>
          <a:xfrm>
            <a:off x="1117243" y="1633364"/>
            <a:ext cx="2761015" cy="22944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E8F888-C4F3-4017-ADD2-B5F4E187E3D4}"/>
              </a:ext>
            </a:extLst>
          </p:cNvPr>
          <p:cNvSpPr txBox="1"/>
          <p:nvPr/>
        </p:nvSpPr>
        <p:spPr>
          <a:xfrm>
            <a:off x="5298493" y="4297660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635F0-2301-43B7-8A4C-CDAE0BB6CDF3}"/>
              </a:ext>
            </a:extLst>
          </p:cNvPr>
          <p:cNvSpPr txBox="1"/>
          <p:nvPr/>
        </p:nvSpPr>
        <p:spPr>
          <a:xfrm>
            <a:off x="1386413" y="4297660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</p:spTree>
    <p:extLst>
      <p:ext uri="{BB962C8B-B14F-4D97-AF65-F5344CB8AC3E}">
        <p14:creationId xmlns:p14="http://schemas.microsoft.com/office/powerpoint/2010/main" val="213241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7524328" y="0"/>
            <a:ext cx="161967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7524328" y="39982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Влагане на селектори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553244"/>
            <a:ext cx="8280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Влагането на селектори не се ограничава само до един вид селектори.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искаме да кажем на пред процесора, че даден селектор трябва да бъде към същия елемент от селектора намиращ се на по-горното ниво, можем да използваме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E8F888-C4F3-4017-ADD2-B5F4E187E3D4}"/>
              </a:ext>
            </a:extLst>
          </p:cNvPr>
          <p:cNvSpPr txBox="1"/>
          <p:nvPr/>
        </p:nvSpPr>
        <p:spPr>
          <a:xfrm>
            <a:off x="5710724" y="4297660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635F0-2301-43B7-8A4C-CDAE0BB6CDF3}"/>
              </a:ext>
            </a:extLst>
          </p:cNvPr>
          <p:cNvSpPr txBox="1"/>
          <p:nvPr/>
        </p:nvSpPr>
        <p:spPr>
          <a:xfrm>
            <a:off x="1322067" y="4297660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FE068-D236-416C-B26B-03F5E2A6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76036"/>
            <a:ext cx="3208387" cy="2284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C64D2-A1B1-4C83-AFB9-F99EAF1DC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782205"/>
            <a:ext cx="2912694" cy="22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06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7524328" y="0"/>
            <a:ext cx="161967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7524328" y="39982"/>
            <a:ext cx="1619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Влагане на селектори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911956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използваме и повече от един амперсанд: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E8F888-C4F3-4017-ADD2-B5F4E187E3D4}"/>
              </a:ext>
            </a:extLst>
          </p:cNvPr>
          <p:cNvSpPr txBox="1"/>
          <p:nvPr/>
        </p:nvSpPr>
        <p:spPr>
          <a:xfrm>
            <a:off x="1187624" y="3937620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635F0-2301-43B7-8A4C-CDAE0BB6CDF3}"/>
              </a:ext>
            </a:extLst>
          </p:cNvPr>
          <p:cNvSpPr txBox="1"/>
          <p:nvPr/>
        </p:nvSpPr>
        <p:spPr>
          <a:xfrm>
            <a:off x="5586524" y="3937620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7F77F8-68F5-4B9C-93DD-0793D1FA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29" y="1774724"/>
            <a:ext cx="3515567" cy="1915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0DD770-0252-4626-931B-66C17A6B7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774725"/>
            <a:ext cx="3555397" cy="19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2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74" y="224701"/>
            <a:ext cx="3818535" cy="4959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467245" y="2141392"/>
            <a:ext cx="196079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CSS 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/>
                <a:ea typeface="Segoe UI Black"/>
                <a:cs typeface="Segoe UI Black"/>
              </a:rPr>
              <a:t>preprocessors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60962-B96E-44A8-9A25-588346403F85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827D6-E245-499A-BC75-5F24AFF7F716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336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553244"/>
            <a:ext cx="8280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Много често ни се налага да преизползваме дадени стойности многократно във всички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файлове.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най-често са номера на цветове, размери на стандартни елементи или отстояния.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Проблемът на нормалния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е, че ако се наложи да се направи промяна на външния вид на целия сайт, ще трябва да се променя всеки един ред, който съдържа дадения цвят или размер.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Ако използваме променлива, ще можем да сменим стойността само на едно място и това да се отрази навсякъде.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5D828-88CD-42A5-BAA6-61B7A51E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53444"/>
            <a:ext cx="3366120" cy="2056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FE1B5-92BB-45AD-8CF7-FFF10597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595953"/>
            <a:ext cx="3571875" cy="1571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F3ECE1-4156-453D-962C-5808DFCF89C8}"/>
              </a:ext>
            </a:extLst>
          </p:cNvPr>
          <p:cNvSpPr txBox="1"/>
          <p:nvPr/>
        </p:nvSpPr>
        <p:spPr>
          <a:xfrm>
            <a:off x="1187624" y="456594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BC861-E420-45D1-B2F3-E88C6F291EC8}"/>
              </a:ext>
            </a:extLst>
          </p:cNvPr>
          <p:cNvSpPr txBox="1"/>
          <p:nvPr/>
        </p:nvSpPr>
        <p:spPr>
          <a:xfrm>
            <a:off x="5586524" y="456594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A6160B-D55D-4555-903A-9233F7693069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4BAD5F-8CF1-4A0A-833F-B23F82F2B49D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75932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946989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променливи можем да поставяме различни стойности като размери, имена на шрифтове и други: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F3ECE1-4156-453D-962C-5808DFCF89C8}"/>
              </a:ext>
            </a:extLst>
          </p:cNvPr>
          <p:cNvSpPr txBox="1"/>
          <p:nvPr/>
        </p:nvSpPr>
        <p:spPr>
          <a:xfrm>
            <a:off x="1187624" y="3721595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6BC861-E420-45D1-B2F3-E88C6F291EC8}"/>
              </a:ext>
            </a:extLst>
          </p:cNvPr>
          <p:cNvSpPr txBox="1"/>
          <p:nvPr/>
        </p:nvSpPr>
        <p:spPr>
          <a:xfrm>
            <a:off x="5586522" y="3721596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7EAAA8-40B1-40B3-9417-5CA96CBD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7" y="1705372"/>
            <a:ext cx="3808836" cy="190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D77B04-ED97-4FDE-BAF0-D1B95E385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172" y="1886056"/>
            <a:ext cx="40481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4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Mixins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Със променливи можем да преизползваме дадена стойност многократно. Ако искаме да преизползваме повече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property-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 наведнъж, трябва да използваме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Mixin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54F5F-3CC1-48EF-A4A3-2FA06812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677226"/>
            <a:ext cx="2880320" cy="24421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66FFBF-9D1C-4469-A1E6-6A2A171A28AC}"/>
              </a:ext>
            </a:extLst>
          </p:cNvPr>
          <p:cNvSpPr txBox="1"/>
          <p:nvPr/>
        </p:nvSpPr>
        <p:spPr>
          <a:xfrm>
            <a:off x="1302048" y="4277915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58B56-4DE5-415C-B3EE-F07E83EED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987872"/>
            <a:ext cx="3055887" cy="17392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5A7313-A28A-44F5-A399-97FF10C8FDBF}"/>
              </a:ext>
            </a:extLst>
          </p:cNvPr>
          <p:cNvSpPr txBox="1"/>
          <p:nvPr/>
        </p:nvSpPr>
        <p:spPr>
          <a:xfrm>
            <a:off x="5350271" y="4277914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317159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Mixins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използваме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Mixins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можем да използваме и вложени селектори: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6FFBF-9D1C-4469-A1E6-6A2A171A28AC}"/>
              </a:ext>
            </a:extLst>
          </p:cNvPr>
          <p:cNvSpPr txBox="1"/>
          <p:nvPr/>
        </p:nvSpPr>
        <p:spPr>
          <a:xfrm>
            <a:off x="1302048" y="4421931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A7313-A28A-44F5-A399-97FF10C8FDBF}"/>
              </a:ext>
            </a:extLst>
          </p:cNvPr>
          <p:cNvSpPr txBox="1"/>
          <p:nvPr/>
        </p:nvSpPr>
        <p:spPr>
          <a:xfrm>
            <a:off x="5350271" y="4421930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8EDFF8-E47F-4ACF-B796-2AC13AE99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81101"/>
            <a:ext cx="2972353" cy="2487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96AE57-843F-403F-B6F3-5EE91B08D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007" y="1378343"/>
            <a:ext cx="3241950" cy="28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81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Mixins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Използвайки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Mixins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можем да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!important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6FFBF-9D1C-4469-A1E6-6A2A171A28AC}"/>
              </a:ext>
            </a:extLst>
          </p:cNvPr>
          <p:cNvSpPr txBox="1"/>
          <p:nvPr/>
        </p:nvSpPr>
        <p:spPr>
          <a:xfrm>
            <a:off x="1302048" y="4297661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A7313-A28A-44F5-A399-97FF10C8FDBF}"/>
              </a:ext>
            </a:extLst>
          </p:cNvPr>
          <p:cNvSpPr txBox="1"/>
          <p:nvPr/>
        </p:nvSpPr>
        <p:spPr>
          <a:xfrm>
            <a:off x="5350271" y="4297660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469DD-307E-48A6-A693-2F51745F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20871"/>
            <a:ext cx="3276361" cy="2900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D0C12-A9EE-494E-9FA2-53433E0F3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1334514"/>
            <a:ext cx="3980887" cy="26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14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Mixins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подадем различни параметри към даден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Mixin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така че този параметър да бъде използвам вътре в него: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6FFBF-9D1C-4469-A1E6-6A2A171A28AC}"/>
              </a:ext>
            </a:extLst>
          </p:cNvPr>
          <p:cNvSpPr txBox="1"/>
          <p:nvPr/>
        </p:nvSpPr>
        <p:spPr>
          <a:xfrm>
            <a:off x="1403800" y="4526856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A7313-A28A-44F5-A399-97FF10C8FDBF}"/>
              </a:ext>
            </a:extLst>
          </p:cNvPr>
          <p:cNvSpPr txBox="1"/>
          <p:nvPr/>
        </p:nvSpPr>
        <p:spPr>
          <a:xfrm>
            <a:off x="5452023" y="4526855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E2BE9-111A-4BA3-9D15-6E1BC4E0A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85" y="1284162"/>
            <a:ext cx="3238765" cy="3033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6FD58A-80A4-412A-B51E-BB739208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810" y="1284162"/>
            <a:ext cx="3673606" cy="30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5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Mixins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зададем стойност по подразбиране за подадения параметър: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6FFBF-9D1C-4469-A1E6-6A2A171A28AC}"/>
              </a:ext>
            </a:extLst>
          </p:cNvPr>
          <p:cNvSpPr txBox="1"/>
          <p:nvPr/>
        </p:nvSpPr>
        <p:spPr>
          <a:xfrm>
            <a:off x="1365655" y="460543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A7313-A28A-44F5-A399-97FF10C8FDBF}"/>
              </a:ext>
            </a:extLst>
          </p:cNvPr>
          <p:cNvSpPr txBox="1"/>
          <p:nvPr/>
        </p:nvSpPr>
        <p:spPr>
          <a:xfrm>
            <a:off x="5413878" y="460543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361D3-4033-4239-83AD-95AD8C7E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74" y="1270418"/>
            <a:ext cx="3631159" cy="3171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4F682A-F3C8-45D0-9DF2-3C97FB00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615" y="1289532"/>
            <a:ext cx="3824825" cy="3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26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Mixins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подаваме повече от един параметър: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6FFBF-9D1C-4469-A1E6-6A2A171A28AC}"/>
              </a:ext>
            </a:extLst>
          </p:cNvPr>
          <p:cNvSpPr txBox="1"/>
          <p:nvPr/>
        </p:nvSpPr>
        <p:spPr>
          <a:xfrm>
            <a:off x="1365655" y="460543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A7313-A28A-44F5-A399-97FF10C8FDBF}"/>
              </a:ext>
            </a:extLst>
          </p:cNvPr>
          <p:cNvSpPr txBox="1"/>
          <p:nvPr/>
        </p:nvSpPr>
        <p:spPr>
          <a:xfrm>
            <a:off x="5413878" y="460543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F640A-FB3B-46C4-AB25-F4C8E5B7F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882500"/>
            <a:ext cx="3642481" cy="1767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F3F269-71C3-445A-BD60-5083218DB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056668"/>
            <a:ext cx="3240360" cy="14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54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Mixins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Вместо да изреждаме всички параметри по отделно, можем да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@arguments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Когато се компилира кодът, @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arguments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ще бъде заменен със параметрите на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mixin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-a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във същия ред, в който са подадени.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6FFBF-9D1C-4469-A1E6-6A2A171A28AC}"/>
              </a:ext>
            </a:extLst>
          </p:cNvPr>
          <p:cNvSpPr txBox="1"/>
          <p:nvPr/>
        </p:nvSpPr>
        <p:spPr>
          <a:xfrm>
            <a:off x="1365655" y="460543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A7313-A28A-44F5-A399-97FF10C8FDBF}"/>
              </a:ext>
            </a:extLst>
          </p:cNvPr>
          <p:cNvSpPr txBox="1"/>
          <p:nvPr/>
        </p:nvSpPr>
        <p:spPr>
          <a:xfrm>
            <a:off x="5413878" y="460543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1BAB6-BC64-4711-9191-739806FF8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9" y="2144626"/>
            <a:ext cx="3609274" cy="1792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2438F4-5AFC-45DF-9495-EEF09B00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331747"/>
            <a:ext cx="3240360" cy="14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69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Mixins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можете да правите различни математически изчисления, без да има нуждата от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6FFBF-9D1C-4469-A1E6-6A2A171A28AC}"/>
              </a:ext>
            </a:extLst>
          </p:cNvPr>
          <p:cNvSpPr txBox="1"/>
          <p:nvPr/>
        </p:nvSpPr>
        <p:spPr>
          <a:xfrm>
            <a:off x="1365655" y="460543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A7313-A28A-44F5-A399-97FF10C8FDBF}"/>
              </a:ext>
            </a:extLst>
          </p:cNvPr>
          <p:cNvSpPr txBox="1"/>
          <p:nvPr/>
        </p:nvSpPr>
        <p:spPr>
          <a:xfrm>
            <a:off x="5413878" y="460543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FC0D82-12D4-4F28-8A7E-276F944A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89" y="2065412"/>
            <a:ext cx="2646040" cy="1705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40A84-16FC-4171-98B1-75E1746D4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317" y="2049634"/>
            <a:ext cx="2519530" cy="17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DAE093-F3A5-46CD-A676-9497122D7567}"/>
              </a:ext>
            </a:extLst>
          </p:cNvPr>
          <p:cNvSpPr txBox="1"/>
          <p:nvPr/>
        </p:nvSpPr>
        <p:spPr>
          <a:xfrm>
            <a:off x="408361" y="769268"/>
            <a:ext cx="8280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Благодарение на всички промени във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 можем да постигнем много голямо разнообразие от ефекти и стилове.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 от това,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много различни недостатъци, които все още не са решени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W3C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Става на въпрос основно за това, че синтаксисът 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 е оптимизиран за големите количества стилове, които се изискват от едно модерно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приложение.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Примери за недостатъци: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Нуждата да повтаряме селектори ако искаме да добавим стилове за различни елементи намиращи се под един и същи селектор: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mainContainer</a:t>
            </a:r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.header,</a:t>
            </a:r>
            <a:b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mainContainer</a:t>
            </a:r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.</a:t>
            </a:r>
            <a:r>
              <a:rPr lang="en-US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header:hover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Невъзможно е да преизползваме отделни парчета от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различни селектори.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Записване на често използвани стойности в променливи за по-лесното и м преизползване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(в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официална поддръжка на променливи (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variables) 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но те не работят под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 Explorer</a:t>
            </a:r>
            <a:r>
              <a:rPr lang="bg-BG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bg-BG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CD6972-EFB4-4469-9969-1ABB7CADB0DB}"/>
              </a:ext>
            </a:extLst>
          </p:cNvPr>
          <p:cNvSpPr/>
          <p:nvPr/>
        </p:nvSpPr>
        <p:spPr>
          <a:xfrm>
            <a:off x="0" y="-20633"/>
            <a:ext cx="1817948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E9297-226C-4431-9013-71388BF5B2D0}"/>
              </a:ext>
            </a:extLst>
          </p:cNvPr>
          <p:cNvSpPr txBox="1"/>
          <p:nvPr/>
        </p:nvSpPr>
        <p:spPr>
          <a:xfrm>
            <a:off x="89756" y="24634"/>
            <a:ext cx="181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preprocessor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316416" y="0"/>
            <a:ext cx="827584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316416" y="39982"/>
            <a:ext cx="82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Основи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39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Mixins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допълнение към стандартните, събиране, изваждане, умножение и делене, в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имаме и много други математически операции от които можем да избираме: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56FA5-513F-4905-A7F2-7DD52A787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5332"/>
            <a:ext cx="1728192" cy="3400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4EA612-3EF5-4B00-B054-CD8F9144D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705472"/>
            <a:ext cx="1924050" cy="800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A7B5A-8667-464F-A3D9-113329D6280C}"/>
              </a:ext>
            </a:extLst>
          </p:cNvPr>
          <p:cNvSpPr txBox="1"/>
          <p:nvPr/>
        </p:nvSpPr>
        <p:spPr>
          <a:xfrm>
            <a:off x="2915816" y="2201416"/>
            <a:ext cx="5871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пример, можете да вземете функцията за закръгляване на стойност: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229492-AF70-4331-93A2-A7D0C5E18A2A}"/>
              </a:ext>
            </a:extLst>
          </p:cNvPr>
          <p:cNvSpPr txBox="1"/>
          <p:nvPr/>
        </p:nvSpPr>
        <p:spPr>
          <a:xfrm>
            <a:off x="2915816" y="4405541"/>
            <a:ext cx="5871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Повече информация за тези функции можете да намерите на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сайта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Less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765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Mixins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взимаме размерите на дадено изображение, директно от файл.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Получената стойност може да участва във всички математически изчисления или да бъде присвоена на променлива.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6FFBF-9D1C-4469-A1E6-6A2A171A28AC}"/>
              </a:ext>
            </a:extLst>
          </p:cNvPr>
          <p:cNvSpPr txBox="1"/>
          <p:nvPr/>
        </p:nvSpPr>
        <p:spPr>
          <a:xfrm>
            <a:off x="1365655" y="460543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A7313-A28A-44F5-A399-97FF10C8FDBF}"/>
              </a:ext>
            </a:extLst>
          </p:cNvPr>
          <p:cNvSpPr txBox="1"/>
          <p:nvPr/>
        </p:nvSpPr>
        <p:spPr>
          <a:xfrm>
            <a:off x="5413878" y="4605437"/>
            <a:ext cx="2219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Генериран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DE7DB-31CC-486F-8550-5B6C8F45D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859" y="2486025"/>
            <a:ext cx="2800350" cy="74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E5ABC0-B52A-46FB-8573-8F52006C5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542604"/>
            <a:ext cx="3778746" cy="6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30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Mixins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Благодарение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по много лесен начин да манипулираме цветове. За целта има много различни функции, които ни позволяват да променяме различни аспекти на цветовете: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2B39E-8F16-41C7-A085-876423A0B251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EE49-F073-4A5C-98DE-3E0F710A6208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6E739A-D2F7-4B74-8151-A3FE1B77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6743"/>
            <a:ext cx="1952625" cy="3171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1AAC2-97FC-47D9-9055-F351ABCA0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281436"/>
            <a:ext cx="3276600" cy="13144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9DE24-5623-442A-ACE5-F889799F942A}"/>
              </a:ext>
            </a:extLst>
          </p:cNvPr>
          <p:cNvSpPr txBox="1"/>
          <p:nvPr/>
        </p:nvSpPr>
        <p:spPr>
          <a:xfrm>
            <a:off x="2915816" y="4405541"/>
            <a:ext cx="5871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Повече информация за тези функции можете да намерите на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сайта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Less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53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5311546-8AE4-432D-8E4C-0669964B047D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1DD1B-B811-4515-9EF2-60B0826C82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818AD6-7876-4388-8A3E-65FF736A7A42}"/>
              </a:ext>
            </a:extLst>
          </p:cNvPr>
          <p:cNvSpPr/>
          <p:nvPr/>
        </p:nvSpPr>
        <p:spPr>
          <a:xfrm>
            <a:off x="0" y="-22820"/>
            <a:ext cx="2267744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18F98-DB83-4678-A9EF-97C717E3943D}"/>
              </a:ext>
            </a:extLst>
          </p:cNvPr>
          <p:cNvSpPr txBox="1"/>
          <p:nvPr/>
        </p:nvSpPr>
        <p:spPr>
          <a:xfrm>
            <a:off x="89756" y="24634"/>
            <a:ext cx="2177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bg-BG" sz="11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07C2AD-2B9A-43BC-BFC7-AD732A3AC9C8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Прехвърлете всички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файлове от домашно 8 към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805C6A-6EF4-4919-81F2-9E5F113FFEB8}"/>
              </a:ext>
            </a:extLst>
          </p:cNvPr>
          <p:cNvSpPr txBox="1"/>
          <p:nvPr/>
        </p:nvSpPr>
        <p:spPr>
          <a:xfrm>
            <a:off x="1206416" y="2057281"/>
            <a:ext cx="66839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Използвайте влагане на селектори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Запишете всички цветове в променливи и ги използвайте навсякъде в стиловете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Извадете поне една често използвана комбинация в М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ixin</a:t>
            </a: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Използвайте поне една манипулация на цвят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68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DAE093-F3A5-46CD-A676-9497122D7567}"/>
              </a:ext>
            </a:extLst>
          </p:cNvPr>
          <p:cNvSpPr txBox="1"/>
          <p:nvPr/>
        </p:nvSpPr>
        <p:spPr>
          <a:xfrm>
            <a:off x="408361" y="769268"/>
            <a:ext cx="82809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Какво представляват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пред процесорите и как могат да ни решат проблемите?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Идеята е, да пишем код, който наподобява много силно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но същевременно използваме различни допълнителни функционалности. Тези функционалности не разширяват възможните ни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property-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та, но улесняват много силно процеса на писане и поддръжка на кода.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Кодът, който пишем се записва във текстови файл (както всеки друг код) но със различно разширение от 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Причината е, че този файл не се използва от браузъра. Файлът, който вие сте написали бива компилиран към валиден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файл. Това което се зарежда със страницата ви, представлява напълно валиден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който е генериран на базата на файлът, който вие сте създали.</a:t>
            </a:r>
          </a:p>
          <a:p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CD6972-EFB4-4469-9969-1ABB7CADB0DB}"/>
              </a:ext>
            </a:extLst>
          </p:cNvPr>
          <p:cNvSpPr/>
          <p:nvPr/>
        </p:nvSpPr>
        <p:spPr>
          <a:xfrm>
            <a:off x="0" y="-20633"/>
            <a:ext cx="1817948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E9297-226C-4431-9013-71388BF5B2D0}"/>
              </a:ext>
            </a:extLst>
          </p:cNvPr>
          <p:cNvSpPr txBox="1"/>
          <p:nvPr/>
        </p:nvSpPr>
        <p:spPr>
          <a:xfrm>
            <a:off x="89756" y="24634"/>
            <a:ext cx="181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preprocessor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316416" y="0"/>
            <a:ext cx="827584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316416" y="39982"/>
            <a:ext cx="82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Основи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160522-B58D-4E94-8D32-E1B29C42A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75" y="3332263"/>
            <a:ext cx="1094665" cy="1374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65C537-B664-4983-B780-D04DBFFA1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332263"/>
            <a:ext cx="1100488" cy="1397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5760A6-B4CB-4EC2-B7D4-FC77EA5E2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873" y="3325846"/>
            <a:ext cx="1065552" cy="13625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139CC2-0382-4BA2-BBBD-7890250EECF0}"/>
              </a:ext>
            </a:extLst>
          </p:cNvPr>
          <p:cNvCxnSpPr/>
          <p:nvPr/>
        </p:nvCxnSpPr>
        <p:spPr>
          <a:xfrm>
            <a:off x="1979712" y="4019340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563A61-772C-4A7F-9721-1C711C3B5FC9}"/>
              </a:ext>
            </a:extLst>
          </p:cNvPr>
          <p:cNvCxnSpPr/>
          <p:nvPr/>
        </p:nvCxnSpPr>
        <p:spPr>
          <a:xfrm>
            <a:off x="5508104" y="4019340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A71A75-0D55-46C3-BF22-D459A884E235}"/>
              </a:ext>
            </a:extLst>
          </p:cNvPr>
          <p:cNvSpPr txBox="1"/>
          <p:nvPr/>
        </p:nvSpPr>
        <p:spPr>
          <a:xfrm>
            <a:off x="2123728" y="3647399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Преименуване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F5D6F4-C97D-4DB4-8C9C-E2D3996094FC}"/>
              </a:ext>
            </a:extLst>
          </p:cNvPr>
          <p:cNvSpPr txBox="1"/>
          <p:nvPr/>
        </p:nvSpPr>
        <p:spPr>
          <a:xfrm>
            <a:off x="5616116" y="3647399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Компилиране</a:t>
            </a:r>
          </a:p>
        </p:txBody>
      </p:sp>
    </p:spTree>
    <p:extLst>
      <p:ext uri="{BB962C8B-B14F-4D97-AF65-F5344CB8AC3E}">
        <p14:creationId xmlns:p14="http://schemas.microsoft.com/office/powerpoint/2010/main" val="428835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DAE093-F3A5-46CD-A676-9497122D7567}"/>
              </a:ext>
            </a:extLst>
          </p:cNvPr>
          <p:cNvSpPr txBox="1"/>
          <p:nvPr/>
        </p:nvSpPr>
        <p:spPr>
          <a:xfrm>
            <a:off x="408361" y="769268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Има различни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 процесори. Най известните са: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CD6972-EFB4-4469-9969-1ABB7CADB0DB}"/>
              </a:ext>
            </a:extLst>
          </p:cNvPr>
          <p:cNvSpPr/>
          <p:nvPr/>
        </p:nvSpPr>
        <p:spPr>
          <a:xfrm>
            <a:off x="0" y="-20633"/>
            <a:ext cx="1817948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E9297-226C-4431-9013-71388BF5B2D0}"/>
              </a:ext>
            </a:extLst>
          </p:cNvPr>
          <p:cNvSpPr txBox="1"/>
          <p:nvPr/>
        </p:nvSpPr>
        <p:spPr>
          <a:xfrm>
            <a:off x="89756" y="24634"/>
            <a:ext cx="181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preprocessor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316416" y="0"/>
            <a:ext cx="827584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316416" y="39982"/>
            <a:ext cx="82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Основи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B2E33848-AA5C-41F1-8108-F67866CE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9975" y="2419802"/>
            <a:ext cx="1799109" cy="1103270"/>
          </a:xfrm>
          <a:prstGeom prst="rect">
            <a:avLst/>
          </a:prstGeom>
        </p:spPr>
      </p:pic>
      <p:pic>
        <p:nvPicPr>
          <p:cNvPr id="20" name="Picture 19">
            <a:hlinkClick r:id="rId6"/>
            <a:extLst>
              <a:ext uri="{FF2B5EF4-FFF2-40B4-BE49-F238E27FC236}">
                <a16:creationId xmlns:a16="http://schemas.microsoft.com/office/drawing/2014/main" id="{D6F258B9-35A4-45D1-B7CC-7A2BEDB76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243" y="2460113"/>
            <a:ext cx="2307515" cy="1022649"/>
          </a:xfrm>
          <a:prstGeom prst="rect">
            <a:avLst/>
          </a:prstGeom>
        </p:spPr>
      </p:pic>
      <p:pic>
        <p:nvPicPr>
          <p:cNvPr id="22" name="Graphic 21">
            <a:hlinkClick r:id="rId8"/>
            <a:extLst>
              <a:ext uri="{FF2B5EF4-FFF2-40B4-BE49-F238E27FC236}">
                <a16:creationId xmlns:a16="http://schemas.microsoft.com/office/drawing/2014/main" id="{B8364177-D49F-4BA0-B65D-CC5DE955F4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577" y="2257998"/>
            <a:ext cx="1656184" cy="1242138"/>
          </a:xfrm>
          <a:prstGeom prst="rect">
            <a:avLst/>
          </a:prstGeom>
        </p:spPr>
      </p:pic>
      <p:sp>
        <p:nvSpPr>
          <p:cNvPr id="23" name="TextBox 22">
            <a:hlinkClick r:id="rId8"/>
            <a:extLst>
              <a:ext uri="{FF2B5EF4-FFF2-40B4-BE49-F238E27FC236}">
                <a16:creationId xmlns:a16="http://schemas.microsoft.com/office/drawing/2014/main" id="{1D9AF975-CCE5-4915-AF15-F7660A1EA9C7}"/>
              </a:ext>
            </a:extLst>
          </p:cNvPr>
          <p:cNvSpPr txBox="1"/>
          <p:nvPr/>
        </p:nvSpPr>
        <p:spPr>
          <a:xfrm>
            <a:off x="1233730" y="3773859"/>
            <a:ext cx="563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472C4"/>
                </a:solidFill>
              </a:rPr>
              <a:t>SASS</a:t>
            </a:r>
            <a:endParaRPr lang="bg-BG" sz="1400" b="1" dirty="0">
              <a:solidFill>
                <a:srgbClr val="4472C4"/>
              </a:solidFill>
            </a:endParaRPr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094AFC6B-F7A9-4CAB-B29F-44DA72373483}"/>
              </a:ext>
            </a:extLst>
          </p:cNvPr>
          <p:cNvSpPr txBox="1"/>
          <p:nvPr/>
        </p:nvSpPr>
        <p:spPr>
          <a:xfrm>
            <a:off x="4267201" y="3773859"/>
            <a:ext cx="563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472C4"/>
                </a:solidFill>
              </a:rPr>
              <a:t>Less</a:t>
            </a:r>
            <a:endParaRPr lang="bg-BG" sz="1400" b="1" dirty="0">
              <a:solidFill>
                <a:srgbClr val="4472C4"/>
              </a:solidFill>
            </a:endParaRPr>
          </a:p>
        </p:txBody>
      </p:sp>
      <p:sp>
        <p:nvSpPr>
          <p:cNvPr id="25" name="TextBox 24">
            <a:hlinkClick r:id="rId3"/>
            <a:extLst>
              <a:ext uri="{FF2B5EF4-FFF2-40B4-BE49-F238E27FC236}">
                <a16:creationId xmlns:a16="http://schemas.microsoft.com/office/drawing/2014/main" id="{17E4D5FE-6271-4136-9C3D-BE64664913E1}"/>
              </a:ext>
            </a:extLst>
          </p:cNvPr>
          <p:cNvSpPr txBox="1"/>
          <p:nvPr/>
        </p:nvSpPr>
        <p:spPr>
          <a:xfrm>
            <a:off x="7239622" y="3773859"/>
            <a:ext cx="799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472C4"/>
                </a:solidFill>
              </a:rPr>
              <a:t>Stylus</a:t>
            </a:r>
            <a:endParaRPr lang="bg-BG" sz="1400" b="1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0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DAE093-F3A5-46CD-A676-9497122D7567}"/>
              </a:ext>
            </a:extLst>
          </p:cNvPr>
          <p:cNvSpPr txBox="1"/>
          <p:nvPr/>
        </p:nvSpPr>
        <p:spPr>
          <a:xfrm>
            <a:off x="408361" y="769268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трите предлагат много подобен набор от функционалности, както и сходен синтаксис. Както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така 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са много широко разпространени и има много места от където можете да си намерите помощни материали. Тъй-като се препокриват, ще разгледаме само една от тези технологии: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CD6972-EFB4-4469-9969-1ABB7CADB0DB}"/>
              </a:ext>
            </a:extLst>
          </p:cNvPr>
          <p:cNvSpPr/>
          <p:nvPr/>
        </p:nvSpPr>
        <p:spPr>
          <a:xfrm>
            <a:off x="0" y="-20633"/>
            <a:ext cx="1817948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E9297-226C-4431-9013-71388BF5B2D0}"/>
              </a:ext>
            </a:extLst>
          </p:cNvPr>
          <p:cNvSpPr txBox="1"/>
          <p:nvPr/>
        </p:nvSpPr>
        <p:spPr>
          <a:xfrm>
            <a:off x="89756" y="24634"/>
            <a:ext cx="181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preprocessor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316416" y="0"/>
            <a:ext cx="827584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316416" y="39982"/>
            <a:ext cx="82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Основи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B2E33848-AA5C-41F1-8108-F67866CE2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9975" y="2419802"/>
            <a:ext cx="1799109" cy="1103270"/>
          </a:xfrm>
          <a:prstGeom prst="rect">
            <a:avLst/>
          </a:prstGeom>
        </p:spPr>
      </p:pic>
      <p:pic>
        <p:nvPicPr>
          <p:cNvPr id="20" name="Picture 19">
            <a:hlinkClick r:id="rId6"/>
            <a:extLst>
              <a:ext uri="{FF2B5EF4-FFF2-40B4-BE49-F238E27FC236}">
                <a16:creationId xmlns:a16="http://schemas.microsoft.com/office/drawing/2014/main" id="{D6F258B9-35A4-45D1-B7CC-7A2BEDB76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243" y="2460113"/>
            <a:ext cx="2307515" cy="1022649"/>
          </a:xfrm>
          <a:prstGeom prst="rect">
            <a:avLst/>
          </a:prstGeom>
        </p:spPr>
      </p:pic>
      <p:pic>
        <p:nvPicPr>
          <p:cNvPr id="22" name="Graphic 21">
            <a:hlinkClick r:id="rId8"/>
            <a:extLst>
              <a:ext uri="{FF2B5EF4-FFF2-40B4-BE49-F238E27FC236}">
                <a16:creationId xmlns:a16="http://schemas.microsoft.com/office/drawing/2014/main" id="{B8364177-D49F-4BA0-B65D-CC5DE955F4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577" y="2257998"/>
            <a:ext cx="1656184" cy="1242138"/>
          </a:xfrm>
          <a:prstGeom prst="rect">
            <a:avLst/>
          </a:prstGeom>
        </p:spPr>
      </p:pic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094AFC6B-F7A9-4CAB-B29F-44DA72373483}"/>
              </a:ext>
            </a:extLst>
          </p:cNvPr>
          <p:cNvSpPr txBox="1"/>
          <p:nvPr/>
        </p:nvSpPr>
        <p:spPr>
          <a:xfrm>
            <a:off x="4267201" y="3773859"/>
            <a:ext cx="563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472C4"/>
                </a:solidFill>
              </a:rPr>
              <a:t>Less</a:t>
            </a:r>
            <a:endParaRPr lang="bg-BG" sz="1400" b="1" dirty="0">
              <a:solidFill>
                <a:srgbClr val="44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6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74" y="224701"/>
            <a:ext cx="3818535" cy="4959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4090012" y="2298225"/>
            <a:ext cx="71526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60962-B96E-44A8-9A25-588346403F85}"/>
              </a:ext>
            </a:extLst>
          </p:cNvPr>
          <p:cNvSpPr/>
          <p:nvPr/>
        </p:nvSpPr>
        <p:spPr>
          <a:xfrm>
            <a:off x="0" y="-22820"/>
            <a:ext cx="1619672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827D6-E245-499A-BC75-5F24AFF7F716}"/>
              </a:ext>
            </a:extLst>
          </p:cNvPr>
          <p:cNvSpPr txBox="1"/>
          <p:nvPr/>
        </p:nvSpPr>
        <p:spPr>
          <a:xfrm>
            <a:off x="89756" y="24634"/>
            <a:ext cx="1529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38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CD6972-EFB4-4469-9969-1ABB7CADB0DB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E9297-226C-4431-9013-71388BF5B2D0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7884368" y="0"/>
            <a:ext cx="125963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7884368" y="39982"/>
            <a:ext cx="125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Подготовка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E10E1-4506-4C94-B282-4643B08D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18" y="1057300"/>
            <a:ext cx="4074434" cy="36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1DA254-5A9F-4A2C-ADC3-0EB73DE552C3}"/>
              </a:ext>
            </a:extLst>
          </p:cNvPr>
          <p:cNvSpPr txBox="1"/>
          <p:nvPr/>
        </p:nvSpPr>
        <p:spPr>
          <a:xfrm>
            <a:off x="467544" y="1345332"/>
            <a:ext cx="34563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Тъй като компилацията на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към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 е стандартен процес, използван във всеки един проект, повечето текстови редактори 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не поддържат нито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SASS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Stylus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като вградена функционалност.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 целта трябва да изтеглим разширение (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Extention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към съответния текстов редактор.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случая при който използваме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Studio code,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това се случва по следния начин: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6E1CAE-134E-4C21-B82C-F9280DD477E9}"/>
              </a:ext>
            </a:extLst>
          </p:cNvPr>
          <p:cNvSpPr/>
          <p:nvPr/>
        </p:nvSpPr>
        <p:spPr>
          <a:xfrm>
            <a:off x="4263718" y="3001516"/>
            <a:ext cx="432048" cy="360040"/>
          </a:xfrm>
          <a:prstGeom prst="rect">
            <a:avLst/>
          </a:prstGeom>
          <a:solidFill>
            <a:srgbClr val="333333">
              <a:alpha val="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0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56D9E-3FDC-4768-AF12-B40DD473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390" y="985292"/>
            <a:ext cx="4025810" cy="35574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9012C0-2189-42EF-A917-553D5E517E06}"/>
              </a:ext>
            </a:extLst>
          </p:cNvPr>
          <p:cNvSpPr/>
          <p:nvPr/>
        </p:nvSpPr>
        <p:spPr>
          <a:xfrm>
            <a:off x="2850446" y="1561356"/>
            <a:ext cx="1656184" cy="288032"/>
          </a:xfrm>
          <a:prstGeom prst="rect">
            <a:avLst/>
          </a:prstGeom>
          <a:solidFill>
            <a:srgbClr val="333333">
              <a:alpha val="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D4ADF5-98BF-4879-9FAC-1A75A8750920}"/>
              </a:ext>
            </a:extLst>
          </p:cNvPr>
          <p:cNvSpPr/>
          <p:nvPr/>
        </p:nvSpPr>
        <p:spPr>
          <a:xfrm>
            <a:off x="4067944" y="2130277"/>
            <a:ext cx="554124" cy="248982"/>
          </a:xfrm>
          <a:prstGeom prst="rect">
            <a:avLst/>
          </a:prstGeom>
          <a:solidFill>
            <a:srgbClr val="333333">
              <a:alpha val="0"/>
            </a:srgb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AD018B-F7DE-4D7A-BCF9-7C7978763715}"/>
              </a:ext>
            </a:extLst>
          </p:cNvPr>
          <p:cNvSpPr/>
          <p:nvPr/>
        </p:nvSpPr>
        <p:spPr>
          <a:xfrm>
            <a:off x="2418398" y="148934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64EFDD-0BBD-48B3-A61C-9E08DCFFCCA0}"/>
              </a:ext>
            </a:extLst>
          </p:cNvPr>
          <p:cNvSpPr/>
          <p:nvPr/>
        </p:nvSpPr>
        <p:spPr>
          <a:xfrm>
            <a:off x="4716016" y="2075885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4D6257-70D8-433B-A880-EAB988CCE56F}"/>
              </a:ext>
            </a:extLst>
          </p:cNvPr>
          <p:cNvSpPr/>
          <p:nvPr/>
        </p:nvSpPr>
        <p:spPr>
          <a:xfrm>
            <a:off x="0" y="-20633"/>
            <a:ext cx="1115616" cy="3569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20DBE5-A630-42AF-AEE9-C434CFD9C063}"/>
              </a:ext>
            </a:extLst>
          </p:cNvPr>
          <p:cNvSpPr txBox="1"/>
          <p:nvPr/>
        </p:nvSpPr>
        <p:spPr>
          <a:xfrm>
            <a:off x="89756" y="24634"/>
            <a:ext cx="102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endParaRPr lang="bg-BG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18256C-1A87-4545-8DED-012396890747}"/>
              </a:ext>
            </a:extLst>
          </p:cNvPr>
          <p:cNvSpPr/>
          <p:nvPr/>
        </p:nvSpPr>
        <p:spPr>
          <a:xfrm>
            <a:off x="7884368" y="0"/>
            <a:ext cx="1259632" cy="356965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B13774-23B4-4AFD-9657-6215350BDE7E}"/>
              </a:ext>
            </a:extLst>
          </p:cNvPr>
          <p:cNvSpPr txBox="1"/>
          <p:nvPr/>
        </p:nvSpPr>
        <p:spPr>
          <a:xfrm>
            <a:off x="7884368" y="39982"/>
            <a:ext cx="125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>
                <a:solidFill>
                  <a:schemeClr val="bg1"/>
                </a:solidFill>
              </a:rPr>
              <a:t>Подготовка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371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6595</TotalTime>
  <Words>1219</Words>
  <Application>Microsoft Office PowerPoint</Application>
  <PresentationFormat>On-screen Show (16:10)</PresentationFormat>
  <Paragraphs>176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nikola.grancharov@gmail.com</dc:creator>
  <cp:lastModifiedBy>Никола Алексеев</cp:lastModifiedBy>
  <cp:revision>27</cp:revision>
  <dcterms:created xsi:type="dcterms:W3CDTF">2015-10-11T06:58:48Z</dcterms:created>
  <dcterms:modified xsi:type="dcterms:W3CDTF">2020-12-19T12:47:38Z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https://d.docs.live.net/ba66283bcb01e904/Desktop/Lectures/L10/Swift-FECourse-L10.pptx</vt:lpwstr>
  </property>
</Properties>
</file>